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6.xml" ContentType="application/vnd.openxmlformats-officedocument.theme+xml"/>
  <Override PartName="/ppt/theme/theme7.xml" ContentType="application/vnd.openxmlformats-officedocument.theme+xml"/>
  <Override PartName="/ppt/tags/tag1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4"/>
    <p:sldMasterId id="2147483696" r:id="rId5"/>
    <p:sldMasterId id="2147483734" r:id="rId6"/>
    <p:sldMasterId id="2147483750" r:id="rId7"/>
    <p:sldMasterId id="2147483764" r:id="rId8"/>
  </p:sldMasterIdLst>
  <p:notesMasterIdLst>
    <p:notesMasterId r:id="rId17"/>
  </p:notesMasterIdLst>
  <p:handoutMasterIdLst>
    <p:handoutMasterId r:id="rId18"/>
  </p:handoutMasterIdLst>
  <p:sldIdLst>
    <p:sldId id="292" r:id="rId9"/>
    <p:sldId id="320" r:id="rId10"/>
    <p:sldId id="314" r:id="rId11"/>
    <p:sldId id="321" r:id="rId12"/>
    <p:sldId id="322" r:id="rId13"/>
    <p:sldId id="323" r:id="rId14"/>
    <p:sldId id="312" r:id="rId15"/>
    <p:sldId id="309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0D7EC"/>
    <a:srgbClr val="006280"/>
    <a:srgbClr val="164533"/>
    <a:srgbClr val="E7E6E6"/>
    <a:srgbClr val="2BB8C7"/>
    <a:srgbClr val="CDE5F3"/>
    <a:srgbClr val="969696"/>
    <a:srgbClr val="3D2056"/>
    <a:srgbClr val="8B87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7E06B5-880D-4660-9265-3DBA22CED61C}" v="6" dt="2025-03-14T18:05:29.1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microsoft.com/office/2016/11/relationships/changesInfo" Target="changesInfos/changesInfo1.xml"/><Relationship Id="rId10" Type="http://schemas.openxmlformats.org/officeDocument/2006/relationships/slide" Target="slides/slide2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Émilie Breton-Gagnon" userId="1a711026-8f6e-40ae-be0f-beaa16baadca" providerId="ADAL" clId="{E67E06B5-880D-4660-9265-3DBA22CED61C}"/>
    <pc:docChg chg="undo custSel modSld modMainMaster">
      <pc:chgData name="Émilie Breton-Gagnon" userId="1a711026-8f6e-40ae-be0f-beaa16baadca" providerId="ADAL" clId="{E67E06B5-880D-4660-9265-3DBA22CED61C}" dt="2025-03-14T18:05:18.548" v="45" actId="14100"/>
      <pc:docMkLst>
        <pc:docMk/>
      </pc:docMkLst>
      <pc:sldChg chg="addSp delSp mod">
        <pc:chgData name="Émilie Breton-Gagnon" userId="1a711026-8f6e-40ae-be0f-beaa16baadca" providerId="ADAL" clId="{E67E06B5-880D-4660-9265-3DBA22CED61C}" dt="2025-02-21T15:07:45.417" v="2" actId="478"/>
        <pc:sldMkLst>
          <pc:docMk/>
          <pc:sldMk cId="2851237448" sldId="292"/>
        </pc:sldMkLst>
        <pc:spChg chg="add del">
          <ac:chgData name="Émilie Breton-Gagnon" userId="1a711026-8f6e-40ae-be0f-beaa16baadca" providerId="ADAL" clId="{E67E06B5-880D-4660-9265-3DBA22CED61C}" dt="2025-02-21T15:07:43.675" v="1" actId="478"/>
          <ac:spMkLst>
            <pc:docMk/>
            <pc:sldMk cId="2851237448" sldId="292"/>
            <ac:spMk id="5" creationId="{BD3FCCEF-DF57-9C43-A485-C5956B950D0E}"/>
          </ac:spMkLst>
        </pc:spChg>
      </pc:sldChg>
      <pc:sldChg chg="addSp delSp modSp mod">
        <pc:chgData name="Émilie Breton-Gagnon" userId="1a711026-8f6e-40ae-be0f-beaa16baadca" providerId="ADAL" clId="{E67E06B5-880D-4660-9265-3DBA22CED61C}" dt="2025-03-14T18:05:18.548" v="45" actId="14100"/>
        <pc:sldMkLst>
          <pc:docMk/>
          <pc:sldMk cId="987125468" sldId="309"/>
        </pc:sldMkLst>
        <pc:spChg chg="add mod">
          <ac:chgData name="Émilie Breton-Gagnon" userId="1a711026-8f6e-40ae-be0f-beaa16baadca" providerId="ADAL" clId="{E67E06B5-880D-4660-9265-3DBA22CED61C}" dt="2025-03-14T18:05:18.548" v="45" actId="14100"/>
          <ac:spMkLst>
            <pc:docMk/>
            <pc:sldMk cId="987125468" sldId="309"/>
            <ac:spMk id="2" creationId="{B06265EC-6DD5-2421-490D-7DC7ECF978FD}"/>
          </ac:spMkLst>
        </pc:spChg>
        <pc:picChg chg="add mod">
          <ac:chgData name="Émilie Breton-Gagnon" userId="1a711026-8f6e-40ae-be0f-beaa16baadca" providerId="ADAL" clId="{E67E06B5-880D-4660-9265-3DBA22CED61C}" dt="2025-03-11T15:47:10" v="9" actId="1076"/>
          <ac:picMkLst>
            <pc:docMk/>
            <pc:sldMk cId="987125468" sldId="309"/>
            <ac:picMk id="10" creationId="{BFFBE38E-0BC2-9F39-679F-08EAB34484A5}"/>
          </ac:picMkLst>
        </pc:picChg>
      </pc:sldChg>
      <pc:sldMasterChg chg="modSldLayout">
        <pc:chgData name="Émilie Breton-Gagnon" userId="1a711026-8f6e-40ae-be0f-beaa16baadca" providerId="ADAL" clId="{E67E06B5-880D-4660-9265-3DBA22CED61C}" dt="2025-03-11T15:47:56.003" v="10" actId="478"/>
        <pc:sldMasterMkLst>
          <pc:docMk/>
          <pc:sldMasterMk cId="2850351615" sldId="2147483689"/>
        </pc:sldMasterMkLst>
        <pc:sldLayoutChg chg="delSp mod">
          <pc:chgData name="Émilie Breton-Gagnon" userId="1a711026-8f6e-40ae-be0f-beaa16baadca" providerId="ADAL" clId="{E67E06B5-880D-4660-9265-3DBA22CED61C}" dt="2025-03-11T15:47:56.003" v="10" actId="478"/>
          <pc:sldLayoutMkLst>
            <pc:docMk/>
            <pc:sldMasterMk cId="2850351615" sldId="2147483689"/>
            <pc:sldLayoutMk cId="3458939179" sldId="2147483692"/>
          </pc:sldLayoutMkLst>
        </pc:sldLayoutChg>
      </pc:sldMasterChg>
      <pc:sldMasterChg chg="modSldLayout">
        <pc:chgData name="Émilie Breton-Gagnon" userId="1a711026-8f6e-40ae-be0f-beaa16baadca" providerId="ADAL" clId="{E67E06B5-880D-4660-9265-3DBA22CED61C}" dt="2025-03-11T16:56:24.703" v="13" actId="478"/>
        <pc:sldMasterMkLst>
          <pc:docMk/>
          <pc:sldMasterMk cId="781747108" sldId="2147483696"/>
        </pc:sldMasterMkLst>
        <pc:sldLayoutChg chg="delSp mod">
          <pc:chgData name="Émilie Breton-Gagnon" userId="1a711026-8f6e-40ae-be0f-beaa16baadca" providerId="ADAL" clId="{E67E06B5-880D-4660-9265-3DBA22CED61C}" dt="2025-03-11T16:56:24.703" v="13" actId="478"/>
          <pc:sldLayoutMkLst>
            <pc:docMk/>
            <pc:sldMasterMk cId="781747108" sldId="2147483696"/>
            <pc:sldLayoutMk cId="2049981343" sldId="2147483708"/>
          </pc:sldLayoutMkLst>
        </pc:sldLayoutChg>
        <pc:sldLayoutChg chg="delSp mod">
          <pc:chgData name="Émilie Breton-Gagnon" userId="1a711026-8f6e-40ae-be0f-beaa16baadca" providerId="ADAL" clId="{E67E06B5-880D-4660-9265-3DBA22CED61C}" dt="2025-03-11T16:56:13.283" v="12" actId="478"/>
          <pc:sldLayoutMkLst>
            <pc:docMk/>
            <pc:sldMasterMk cId="781747108" sldId="2147483696"/>
            <pc:sldLayoutMk cId="2244049763" sldId="2147483709"/>
          </pc:sldLayoutMkLst>
        </pc:sldLayoutChg>
      </pc:sldMasterChg>
      <pc:sldMasterChg chg="modSldLayout">
        <pc:chgData name="Émilie Breton-Gagnon" userId="1a711026-8f6e-40ae-be0f-beaa16baadca" providerId="ADAL" clId="{E67E06B5-880D-4660-9265-3DBA22CED61C}" dt="2025-03-11T16:55:58.453" v="11" actId="478"/>
        <pc:sldMasterMkLst>
          <pc:docMk/>
          <pc:sldMasterMk cId="2532891818" sldId="2147483734"/>
        </pc:sldMasterMkLst>
        <pc:sldLayoutChg chg="delSp mod">
          <pc:chgData name="Émilie Breton-Gagnon" userId="1a711026-8f6e-40ae-be0f-beaa16baadca" providerId="ADAL" clId="{E67E06B5-880D-4660-9265-3DBA22CED61C}" dt="2025-03-11T16:55:58.453" v="11" actId="478"/>
          <pc:sldLayoutMkLst>
            <pc:docMk/>
            <pc:sldMasterMk cId="2532891818" sldId="2147483734"/>
            <pc:sldLayoutMk cId="2544582335" sldId="2147483748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16C07516-AF59-0EE0-E9DE-8EA7FA201DF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7704F51-E887-B11B-8D11-C8DFAD4BDB7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34AED-70A5-4615-A5EF-3342A5414579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7E5961F-1F89-5F4A-1B97-3ED0C8E2D0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DF587A5-6598-2DA5-CA09-B19868CF42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8E2CA-1E14-4666-B34F-0C1A01AB024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19623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2C12A-07FA-4C51-B12B-FADDCBEB79B7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2336E-F95B-421E-9D29-51F7B827983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8373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99418F-BE69-42C7-A8B8-9A41B11CB130}" type="slidenum">
              <a:rPr lang="fr-CA" smtClean="0"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61017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Qu’est-ce que ces images évoquent de positif?</a:t>
            </a:r>
          </a:p>
          <a:p>
            <a:r>
              <a:rPr lang="fr-CA"/>
              <a:t>Qu’est-ce qui ressort de ces images?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22336E-F95B-421E-9D29-51F7B827983E}" type="slidenum">
              <a:rPr lang="fr-CA" smtClean="0"/>
              <a:t>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6811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z="1800" b="0" i="0" u="none" strike="noStrike" baseline="0">
                <a:latin typeface="LeagueSpartan-Regular"/>
              </a:rPr>
              <a:t>Qu’est-ce que vous trouvez beau dans ces images?</a:t>
            </a:r>
          </a:p>
          <a:p>
            <a:r>
              <a:rPr lang="fr-CA" sz="1800" b="0" i="0" u="none" strike="noStrike" baseline="0">
                <a:latin typeface="LeagueSpartan-Regular"/>
              </a:rPr>
              <a:t>Quelles émotions et caractéristiques ressortent pour vous?</a:t>
            </a:r>
          </a:p>
          <a:p>
            <a:r>
              <a:rPr lang="fr-CA" sz="1800" b="0" i="0" u="none" strike="noStrike" baseline="0">
                <a:latin typeface="LeagueSpartan-Regular"/>
              </a:rPr>
              <a:t>Est-ce que quelque chose vous dérange dans ces photos?</a:t>
            </a:r>
          </a:p>
          <a:p>
            <a:r>
              <a:rPr lang="fr-CA" sz="1800" b="0" i="0" u="none" strike="noStrike" baseline="0">
                <a:latin typeface="LeagueSpartan-Regular"/>
              </a:rPr>
              <a:t>Pourquoi pensez-vous que ça peut être dérangeant?</a:t>
            </a:r>
          </a:p>
          <a:p>
            <a:r>
              <a:rPr lang="fr-CA" sz="1800" b="0" i="0" u="none" strike="noStrike" baseline="0">
                <a:latin typeface="LeagueSpartan-Regular"/>
              </a:rPr>
              <a:t>Est-ce que ces corps correspondent aux normes sociales de « beauté » prédominantes au Québec?</a:t>
            </a:r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22336E-F95B-421E-9D29-51F7B827983E}" type="slidenum">
              <a:rPr lang="fr-CA" smtClean="0"/>
              <a:t>5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97145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Questionnez les élèves sur les avantages de la diversité corporelle et inscrivez leurs réponses au tableau.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A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« Pourquoi c’est important selon vous d’être </a:t>
            </a:r>
            <a:r>
              <a:rPr lang="fr-CA" b="0" i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exposé.e</a:t>
            </a:r>
            <a:r>
              <a:rPr lang="fr-CA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à la diversité corporelle? </a:t>
            </a:r>
            <a:r>
              <a:rPr lang="fr-CA" sz="1800" kern="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Quels sont les avantages? </a:t>
            </a:r>
            <a:r>
              <a:rPr lang="fr-CA" sz="18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 a-t-il des désavantages? </a:t>
            </a:r>
            <a:r>
              <a:rPr lang="fr-CA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»</a:t>
            </a:r>
            <a:endParaRPr lang="fr-CA"/>
          </a:p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22336E-F95B-421E-9D29-51F7B827983E}" type="slidenum">
              <a:rPr lang="fr-CA" smtClean="0"/>
              <a:t>6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87403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Vous pouvez encourager les élèves à aller inscrire l’initiative qu’ils ont trouvée sur ….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99418F-BE69-42C7-A8B8-9A41B11CB130}" type="slidenum">
              <a:rPr lang="fr-CA" smtClean="0"/>
              <a:t>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9310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99418F-BE69-42C7-A8B8-9A41B11CB130}" type="slidenum">
              <a:rPr lang="fr-CA" smtClean="0"/>
              <a:t>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91769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4.svg"/><Relationship Id="rId18" Type="http://schemas.openxmlformats.org/officeDocument/2006/relationships/hyperlink" Target="https://www.tiktok.com/@groupeequilibre" TargetMode="External"/><Relationship Id="rId3" Type="http://schemas.openxmlformats.org/officeDocument/2006/relationships/tags" Target="../tags/tag3.xml"/><Relationship Id="rId7" Type="http://schemas.openxmlformats.org/officeDocument/2006/relationships/hyperlink" Target="https://www.youtube.com/user/GroupeEquiLibre" TargetMode="External"/><Relationship Id="rId12" Type="http://schemas.openxmlformats.org/officeDocument/2006/relationships/image" Target="../media/image13.png"/><Relationship Id="rId17" Type="http://schemas.openxmlformats.org/officeDocument/2006/relationships/image" Target="../media/image17.png"/><Relationship Id="rId2" Type="http://schemas.openxmlformats.org/officeDocument/2006/relationships/tags" Target="../tags/tag2.xml"/><Relationship Id="rId16" Type="http://schemas.openxmlformats.org/officeDocument/2006/relationships/image" Target="../media/image1.png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5.xml"/><Relationship Id="rId11" Type="http://schemas.openxmlformats.org/officeDocument/2006/relationships/hyperlink" Target="https://www.instagram.com/groupeequilibre/" TargetMode="External"/><Relationship Id="rId5" Type="http://schemas.openxmlformats.org/officeDocument/2006/relationships/tags" Target="../tags/tag5.xml"/><Relationship Id="rId15" Type="http://schemas.openxmlformats.org/officeDocument/2006/relationships/image" Target="../media/image16.svg"/><Relationship Id="rId10" Type="http://schemas.openxmlformats.org/officeDocument/2006/relationships/hyperlink" Target="https://www.linkedin.com/company/groupeequilibre/" TargetMode="External"/><Relationship Id="rId19" Type="http://schemas.openxmlformats.org/officeDocument/2006/relationships/image" Target="../media/image18.png"/><Relationship Id="rId4" Type="http://schemas.openxmlformats.org/officeDocument/2006/relationships/tags" Target="../tags/tag4.xml"/><Relationship Id="rId9" Type="http://schemas.openxmlformats.org/officeDocument/2006/relationships/hyperlink" Target="https://www.facebook.com/GroupeEquiLibre" TargetMode="External"/><Relationship Id="rId14" Type="http://schemas.openxmlformats.org/officeDocument/2006/relationships/image" Target="../media/image15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hyperlink" Target="https://www.facebook.com/GroupeEquiLibre" TargetMode="External"/><Relationship Id="rId18" Type="http://schemas.openxmlformats.org/officeDocument/2006/relationships/hyperlink" Target="https://www.tiktok.com/@groupeequilibre" TargetMode="External"/><Relationship Id="rId3" Type="http://schemas.openxmlformats.org/officeDocument/2006/relationships/tags" Target="../tags/tag8.xml"/><Relationship Id="rId7" Type="http://schemas.openxmlformats.org/officeDocument/2006/relationships/image" Target="../media/image19.png"/><Relationship Id="rId12" Type="http://schemas.openxmlformats.org/officeDocument/2006/relationships/image" Target="../media/image17.png"/><Relationship Id="rId17" Type="http://schemas.openxmlformats.org/officeDocument/2006/relationships/hyperlink" Target="https://www.youtube.com/user/GroupeEquiLibre" TargetMode="External"/><Relationship Id="rId2" Type="http://schemas.openxmlformats.org/officeDocument/2006/relationships/tags" Target="../tags/tag7.xml"/><Relationship Id="rId16" Type="http://schemas.openxmlformats.org/officeDocument/2006/relationships/hyperlink" Target="https://www.linkedin.com/company/groupeequilibre/" TargetMode="Externa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5.xml"/><Relationship Id="rId11" Type="http://schemas.openxmlformats.org/officeDocument/2006/relationships/image" Target="../media/image1.png"/><Relationship Id="rId5" Type="http://schemas.openxmlformats.org/officeDocument/2006/relationships/tags" Target="../tags/tag10.xml"/><Relationship Id="rId15" Type="http://schemas.openxmlformats.org/officeDocument/2006/relationships/hyperlink" Target="https://www.instagram.com/groupeequilibre/" TargetMode="External"/><Relationship Id="rId10" Type="http://schemas.openxmlformats.org/officeDocument/2006/relationships/image" Target="../media/image22.svg"/><Relationship Id="rId19" Type="http://schemas.openxmlformats.org/officeDocument/2006/relationships/image" Target="../media/image18.png"/><Relationship Id="rId4" Type="http://schemas.openxmlformats.org/officeDocument/2006/relationships/tags" Target="../tags/tag9.xml"/><Relationship Id="rId9" Type="http://schemas.openxmlformats.org/officeDocument/2006/relationships/image" Target="../media/image21.png"/><Relationship Id="rId14" Type="http://schemas.openxmlformats.org/officeDocument/2006/relationships/image" Target="../media/image12.pn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hyperlink" Target="https://www.linkedin.com/company/groupeequilibre/" TargetMode="External"/><Relationship Id="rId18" Type="http://schemas.openxmlformats.org/officeDocument/2006/relationships/hyperlink" Target="https://www.instagram.com/groupeequilibre/" TargetMode="External"/><Relationship Id="rId3" Type="http://schemas.openxmlformats.org/officeDocument/2006/relationships/tags" Target="../tags/tag13.xml"/><Relationship Id="rId7" Type="http://schemas.openxmlformats.org/officeDocument/2006/relationships/image" Target="../media/image23.png"/><Relationship Id="rId12" Type="http://schemas.openxmlformats.org/officeDocument/2006/relationships/image" Target="../media/image17.png"/><Relationship Id="rId17" Type="http://schemas.openxmlformats.org/officeDocument/2006/relationships/hyperlink" Target="https://www.youtube.com/user/GroupeEquiLibre" TargetMode="External"/><Relationship Id="rId2" Type="http://schemas.openxmlformats.org/officeDocument/2006/relationships/tags" Target="../tags/tag12.xml"/><Relationship Id="rId16" Type="http://schemas.openxmlformats.org/officeDocument/2006/relationships/image" Target="../media/image18.png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5.xml"/><Relationship Id="rId11" Type="http://schemas.openxmlformats.org/officeDocument/2006/relationships/image" Target="../media/image1.png"/><Relationship Id="rId5" Type="http://schemas.openxmlformats.org/officeDocument/2006/relationships/tags" Target="../tags/tag15.xml"/><Relationship Id="rId15" Type="http://schemas.openxmlformats.org/officeDocument/2006/relationships/hyperlink" Target="https://www.tiktok.com/@groupeequilibre" TargetMode="External"/><Relationship Id="rId10" Type="http://schemas.openxmlformats.org/officeDocument/2006/relationships/image" Target="../media/image7.svg"/><Relationship Id="rId19" Type="http://schemas.openxmlformats.org/officeDocument/2006/relationships/hyperlink" Target="https://www.facebook.com/GroupeEquiLibre" TargetMode="External"/><Relationship Id="rId4" Type="http://schemas.openxmlformats.org/officeDocument/2006/relationships/tags" Target="../tags/tag14.xml"/><Relationship Id="rId9" Type="http://schemas.openxmlformats.org/officeDocument/2006/relationships/image" Target="../media/image6.png"/><Relationship Id="rId14" Type="http://schemas.openxmlformats.org/officeDocument/2006/relationships/image" Target="../media/image1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bg>
      <p:bgPr>
        <a:solidFill>
          <a:srgbClr val="E7E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4706F9-FF53-A7B8-C93E-FFDC00022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05732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3D205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51738F7-2E4B-F20F-2A9B-CFDC464577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40969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D205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7044E9-21BF-7FD1-8118-89918A9B2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73DCC-0EFD-4BC5-98C2-8072D4F1116F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8BB132-AC31-58BF-C8CE-0BFBEE4B9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Date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250EBA-F285-6C90-62AC-A39B54FB8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8ABA5-5484-49AE-B20E-9F6BBE4717A5}" type="slidenum">
              <a:rPr lang="fr-CA" smtClean="0"/>
              <a:t>‹N°›</a:t>
            </a:fld>
            <a:endParaRPr lang="fr-CA"/>
          </a:p>
        </p:txBody>
      </p:sp>
      <p:pic>
        <p:nvPicPr>
          <p:cNvPr id="7" name="Image 6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8021166A-25E4-2EFC-0B08-40F265A718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8" name="Espace réservé du contenu 9">
            <a:extLst>
              <a:ext uri="{FF2B5EF4-FFF2-40B4-BE49-F238E27FC236}">
                <a16:creationId xmlns:a16="http://schemas.microsoft.com/office/drawing/2014/main" id="{9728A9C3-9C78-20B1-0C1F-A793CCC7DFAB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latin typeface="+mn-lt"/>
              </a:rPr>
              <a:t>Tous droits réservés © ÉquiLibre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CB0088D-66C5-E576-F578-B03F3173A7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8600" y="5851525"/>
            <a:ext cx="4114800" cy="365125"/>
          </a:xfrm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fr-FR"/>
              <a:t>Date</a:t>
            </a:r>
          </a:p>
          <a:p>
            <a:pPr lvl="1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59403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5">
    <p:bg>
      <p:bgPr>
        <a:solidFill>
          <a:srgbClr val="0062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BF3259-B553-33F0-7789-F8431766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B0D7EC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CF457D-49C7-62FE-9340-99F96183C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B0D7EC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E991D9-5707-8271-42EF-A44AAD1E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660E8-1A6B-4163-A842-7A145D9F1469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EE8ECE-7221-0F8E-AD82-F01F28ACD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21230A-C9BA-8266-A9F7-40A14736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858C41C-673F-4EFF-AB29-14469EDC1454}" type="slidenum">
              <a:rPr lang="fr-CA" smtClean="0"/>
              <a:pPr/>
              <a:t>‹N°›</a:t>
            </a:fld>
            <a:endParaRPr lang="fr-CA"/>
          </a:p>
        </p:txBody>
      </p:sp>
      <p:pic>
        <p:nvPicPr>
          <p:cNvPr id="7" name="Image 6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CDAECD7F-9B73-4C68-9F25-2D4FBC1B79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8" name="Espace réservé du contenu 9">
            <a:extLst>
              <a:ext uri="{FF2B5EF4-FFF2-40B4-BE49-F238E27FC236}">
                <a16:creationId xmlns:a16="http://schemas.microsoft.com/office/drawing/2014/main" id="{EF145B9B-22B1-DA6F-22EB-9CE794EA24F1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B0D7EC"/>
                </a:solidFill>
                <a:latin typeface="+mn-lt"/>
              </a:rPr>
              <a:t>Tous droits réservés © ÉquiLibre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A27FDD03-EC7A-93D6-E6BB-9ED6429B8A81}"/>
              </a:ext>
            </a:extLst>
          </p:cNvPr>
          <p:cNvGrpSpPr/>
          <p:nvPr userDrawn="1"/>
        </p:nvGrpSpPr>
        <p:grpSpPr>
          <a:xfrm>
            <a:off x="865517" y="736650"/>
            <a:ext cx="721042" cy="706388"/>
            <a:chOff x="4075579" y="5385266"/>
            <a:chExt cx="721042" cy="706388"/>
          </a:xfrm>
        </p:grpSpPr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DA32D1FD-03C5-E927-5947-5E3F37EB7C45}"/>
                </a:ext>
              </a:extLst>
            </p:cNvPr>
            <p:cNvSpPr/>
            <p:nvPr/>
          </p:nvSpPr>
          <p:spPr>
            <a:xfrm>
              <a:off x="4243950" y="5808461"/>
              <a:ext cx="534954" cy="283193"/>
            </a:xfrm>
            <a:custGeom>
              <a:avLst/>
              <a:gdLst>
                <a:gd name="connsiteX0" fmla="*/ 411 w 534954"/>
                <a:gd name="connsiteY0" fmla="*/ 222694 h 283193"/>
                <a:gd name="connsiteX1" fmla="*/ 525905 w 534954"/>
                <a:gd name="connsiteY1" fmla="*/ 53912 h 283193"/>
                <a:gd name="connsiteX2" fmla="*/ 534954 w 534954"/>
                <a:gd name="connsiteY2" fmla="*/ 0 h 283193"/>
                <a:gd name="connsiteX3" fmla="*/ 48227 w 534954"/>
                <a:gd name="connsiteY3" fmla="*/ 110585 h 283193"/>
                <a:gd name="connsiteX4" fmla="*/ 316 w 534954"/>
                <a:gd name="connsiteY4" fmla="*/ 222790 h 28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954" h="283193">
                  <a:moveTo>
                    <a:pt x="411" y="222694"/>
                  </a:moveTo>
                  <a:cubicBezTo>
                    <a:pt x="106996" y="313087"/>
                    <a:pt x="417035" y="334613"/>
                    <a:pt x="525905" y="53912"/>
                  </a:cubicBezTo>
                  <a:lnTo>
                    <a:pt x="534954" y="0"/>
                  </a:lnTo>
                  <a:lnTo>
                    <a:pt x="48227" y="110585"/>
                  </a:lnTo>
                  <a:cubicBezTo>
                    <a:pt x="48227" y="110585"/>
                    <a:pt x="-4542" y="218694"/>
                    <a:pt x="316" y="222790"/>
                  </a:cubicBezTo>
                  <a:close/>
                </a:path>
              </a:pathLst>
            </a:custGeom>
            <a:solidFill>
              <a:srgbClr val="4C5C6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4CF97A8C-21F6-3092-7B83-22B364EADCA1}"/>
                </a:ext>
              </a:extLst>
            </p:cNvPr>
            <p:cNvSpPr/>
            <p:nvPr/>
          </p:nvSpPr>
          <p:spPr>
            <a:xfrm>
              <a:off x="4075579" y="5385361"/>
              <a:ext cx="721042" cy="701040"/>
            </a:xfrm>
            <a:custGeom>
              <a:avLst/>
              <a:gdLst>
                <a:gd name="connsiteX0" fmla="*/ 7334 w 721042"/>
                <a:gd name="connsiteY0" fmla="*/ 267843 h 701040"/>
                <a:gd name="connsiteX1" fmla="*/ 0 w 721042"/>
                <a:gd name="connsiteY1" fmla="*/ 340519 h 701040"/>
                <a:gd name="connsiteX2" fmla="*/ 360521 w 721042"/>
                <a:gd name="connsiteY2" fmla="*/ 701040 h 701040"/>
                <a:gd name="connsiteX3" fmla="*/ 721043 w 721042"/>
                <a:gd name="connsiteY3" fmla="*/ 340519 h 701040"/>
                <a:gd name="connsiteX4" fmla="*/ 479203 w 721042"/>
                <a:gd name="connsiteY4" fmla="*/ 0 h 701040"/>
                <a:gd name="connsiteX5" fmla="*/ 7334 w 721042"/>
                <a:gd name="connsiteY5" fmla="*/ 267843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1042" h="701040">
                  <a:moveTo>
                    <a:pt x="7334" y="267843"/>
                  </a:moveTo>
                  <a:cubicBezTo>
                    <a:pt x="2572" y="291275"/>
                    <a:pt x="0" y="315659"/>
                    <a:pt x="0" y="340519"/>
                  </a:cubicBezTo>
                  <a:cubicBezTo>
                    <a:pt x="0" y="539687"/>
                    <a:pt x="161449" y="701040"/>
                    <a:pt x="360521" y="701040"/>
                  </a:cubicBezTo>
                  <a:cubicBezTo>
                    <a:pt x="559594" y="701040"/>
                    <a:pt x="721043" y="539591"/>
                    <a:pt x="721043" y="340519"/>
                  </a:cubicBezTo>
                  <a:cubicBezTo>
                    <a:pt x="721043" y="182975"/>
                    <a:pt x="619982" y="49054"/>
                    <a:pt x="479203" y="0"/>
                  </a:cubicBezTo>
                  <a:lnTo>
                    <a:pt x="7334" y="267843"/>
                  </a:lnTo>
                  <a:close/>
                </a:path>
              </a:pathLst>
            </a:custGeom>
            <a:solidFill>
              <a:srgbClr val="B0D7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730B4C11-0C35-F677-E948-2F00A3661F92}"/>
                </a:ext>
              </a:extLst>
            </p:cNvPr>
            <p:cNvSpPr/>
            <p:nvPr/>
          </p:nvSpPr>
          <p:spPr>
            <a:xfrm>
              <a:off x="4311760" y="5689094"/>
              <a:ext cx="248839" cy="210331"/>
            </a:xfrm>
            <a:custGeom>
              <a:avLst/>
              <a:gdLst>
                <a:gd name="connsiteX0" fmla="*/ 126912 w 248839"/>
                <a:gd name="connsiteY0" fmla="*/ 41358 h 210331"/>
                <a:gd name="connsiteX1" fmla="*/ 15279 w 248839"/>
                <a:gd name="connsiteY1" fmla="*/ 15640 h 210331"/>
                <a:gd name="connsiteX2" fmla="*/ 126912 w 248839"/>
                <a:gd name="connsiteY2" fmla="*/ 210331 h 210331"/>
                <a:gd name="connsiteX3" fmla="*/ 236544 w 248839"/>
                <a:gd name="connsiteY3" fmla="*/ 26308 h 210331"/>
                <a:gd name="connsiteX4" fmla="*/ 126912 w 248839"/>
                <a:gd name="connsiteY4" fmla="*/ 41262 h 21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839" h="210331">
                  <a:moveTo>
                    <a:pt x="126912" y="41358"/>
                  </a:moveTo>
                  <a:cubicBezTo>
                    <a:pt x="126912" y="41358"/>
                    <a:pt x="64332" y="-30937"/>
                    <a:pt x="15279" y="15640"/>
                  </a:cubicBezTo>
                  <a:cubicBezTo>
                    <a:pt x="-52444" y="79934"/>
                    <a:pt x="126912" y="210331"/>
                    <a:pt x="126912" y="210331"/>
                  </a:cubicBezTo>
                  <a:cubicBezTo>
                    <a:pt x="126912" y="210331"/>
                    <a:pt x="294837" y="85458"/>
                    <a:pt x="236544" y="26308"/>
                  </a:cubicBezTo>
                  <a:cubicBezTo>
                    <a:pt x="184538" y="-26556"/>
                    <a:pt x="126912" y="41262"/>
                    <a:pt x="126912" y="41262"/>
                  </a:cubicBezTo>
                  <a:close/>
                </a:path>
              </a:pathLst>
            </a:custGeom>
            <a:solidFill>
              <a:srgbClr val="FCF3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D6D574EA-DBEB-4603-BB80-968D108D2987}"/>
                </a:ext>
              </a:extLst>
            </p:cNvPr>
            <p:cNvSpPr/>
            <p:nvPr/>
          </p:nvSpPr>
          <p:spPr>
            <a:xfrm>
              <a:off x="4079484" y="5553001"/>
              <a:ext cx="396620" cy="136845"/>
            </a:xfrm>
            <a:custGeom>
              <a:avLst/>
              <a:gdLst>
                <a:gd name="connsiteX0" fmla="*/ 0 w 396620"/>
                <a:gd name="connsiteY0" fmla="*/ 119539 h 136845"/>
                <a:gd name="connsiteX1" fmla="*/ 396621 w 396620"/>
                <a:gd name="connsiteY1" fmla="*/ 0 h 136845"/>
                <a:gd name="connsiteX2" fmla="*/ 50483 w 396620"/>
                <a:gd name="connsiteY2" fmla="*/ 73438 h 136845"/>
                <a:gd name="connsiteX3" fmla="*/ 3429 w 396620"/>
                <a:gd name="connsiteY3" fmla="*/ 100203 h 136845"/>
                <a:gd name="connsiteX4" fmla="*/ 0 w 396620"/>
                <a:gd name="connsiteY4" fmla="*/ 119539 h 13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6620" h="136845">
                  <a:moveTo>
                    <a:pt x="0" y="119539"/>
                  </a:moveTo>
                  <a:cubicBezTo>
                    <a:pt x="0" y="119539"/>
                    <a:pt x="220980" y="203930"/>
                    <a:pt x="396621" y="0"/>
                  </a:cubicBezTo>
                  <a:lnTo>
                    <a:pt x="50483" y="73438"/>
                  </a:lnTo>
                  <a:lnTo>
                    <a:pt x="3429" y="100203"/>
                  </a:lnTo>
                  <a:cubicBezTo>
                    <a:pt x="3429" y="100203"/>
                    <a:pt x="952" y="113252"/>
                    <a:pt x="0" y="119539"/>
                  </a:cubicBezTo>
                  <a:close/>
                </a:path>
              </a:pathLst>
            </a:custGeom>
            <a:solidFill>
              <a:srgbClr val="4C5C6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4F041EFF-7468-9606-65D8-E36B4CDA0F90}"/>
                </a:ext>
              </a:extLst>
            </p:cNvPr>
            <p:cNvSpPr/>
            <p:nvPr/>
          </p:nvSpPr>
          <p:spPr>
            <a:xfrm>
              <a:off x="4082913" y="5385266"/>
              <a:ext cx="471977" cy="282185"/>
            </a:xfrm>
            <a:custGeom>
              <a:avLst/>
              <a:gdLst>
                <a:gd name="connsiteX0" fmla="*/ 0 w 471977"/>
                <a:gd name="connsiteY0" fmla="*/ 267938 h 282185"/>
                <a:gd name="connsiteX1" fmla="*/ 328041 w 471977"/>
                <a:gd name="connsiteY1" fmla="*/ 215265 h 282185"/>
                <a:gd name="connsiteX2" fmla="*/ 471964 w 471977"/>
                <a:gd name="connsiteY2" fmla="*/ 0 h 282185"/>
                <a:gd name="connsiteX3" fmla="*/ 0 w 471977"/>
                <a:gd name="connsiteY3" fmla="*/ 267938 h 282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977" h="282185">
                  <a:moveTo>
                    <a:pt x="0" y="267938"/>
                  </a:moveTo>
                  <a:cubicBezTo>
                    <a:pt x="0" y="267938"/>
                    <a:pt x="133922" y="323469"/>
                    <a:pt x="328041" y="215265"/>
                  </a:cubicBezTo>
                  <a:cubicBezTo>
                    <a:pt x="476345" y="132398"/>
                    <a:pt x="471964" y="0"/>
                    <a:pt x="471964" y="0"/>
                  </a:cubicBezTo>
                  <a:lnTo>
                    <a:pt x="0" y="267938"/>
                  </a:lnTo>
                  <a:close/>
                </a:path>
              </a:pathLst>
            </a:custGeom>
            <a:solidFill>
              <a:srgbClr val="0062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</p:grpSp>
    </p:spTree>
    <p:extLst>
      <p:ext uri="{BB962C8B-B14F-4D97-AF65-F5344CB8AC3E}">
        <p14:creationId xmlns:p14="http://schemas.microsoft.com/office/powerpoint/2010/main" val="2244049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6">
    <p:bg>
      <p:bgPr>
        <a:solidFill>
          <a:srgbClr val="B0D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BF3259-B553-33F0-7789-F8431766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006280"/>
                </a:solidFill>
                <a:latin typeface="Montserrat Black" panose="00000A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CF457D-49C7-62FE-9340-99F96183C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628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E991D9-5707-8271-42EF-A44AAD1E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660E8-1A6B-4163-A842-7A145D9F1469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EE8ECE-7221-0F8E-AD82-F01F28ACD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21230A-C9BA-8266-A9F7-40A14736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8C41C-673F-4EFF-AB29-14469EDC1454}" type="slidenum">
              <a:rPr lang="fr-CA" smtClean="0"/>
              <a:t>‹N°›</a:t>
            </a:fld>
            <a:endParaRPr lang="fr-CA"/>
          </a:p>
        </p:txBody>
      </p:sp>
      <p:sp>
        <p:nvSpPr>
          <p:cNvPr id="8" name="Espace réservé du contenu 9">
            <a:extLst>
              <a:ext uri="{FF2B5EF4-FFF2-40B4-BE49-F238E27FC236}">
                <a16:creationId xmlns:a16="http://schemas.microsoft.com/office/drawing/2014/main" id="{EF145B9B-22B1-DA6F-22EB-9CE794EA24F1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006280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12" name="Image 11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315DDAFB-E874-0E6A-8296-9E711B6A5C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B6EFF0D8-15E8-5238-3EC0-D0023D94D6A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1850" y="471488"/>
            <a:ext cx="303847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088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8151EE-7BBC-E4AD-7ED8-F01B434A2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D205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024137-C153-30F5-9484-058AB2264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3D2056"/>
                </a:solidFill>
              </a:defRPr>
            </a:lvl1pPr>
            <a:lvl2pPr>
              <a:defRPr>
                <a:solidFill>
                  <a:srgbClr val="3D2056"/>
                </a:solidFill>
              </a:defRPr>
            </a:lvl2pPr>
            <a:lvl3pPr>
              <a:defRPr>
                <a:solidFill>
                  <a:srgbClr val="3D2056"/>
                </a:solidFill>
              </a:defRPr>
            </a:lvl3pPr>
            <a:lvl4pPr>
              <a:defRPr>
                <a:solidFill>
                  <a:srgbClr val="3D2056"/>
                </a:solidFill>
              </a:defRPr>
            </a:lvl4pPr>
            <a:lvl5pPr>
              <a:defRPr>
                <a:solidFill>
                  <a:srgbClr val="3D2056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8A2A00-87A6-254F-AF36-3CD719943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34EA-7B5F-4A8D-9DFE-2D611824E1CD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996C2E-0790-31CB-8999-03AAC010B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F61C5-B83E-58D6-D645-12711A1BD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94EB-0976-4A7D-A387-CFB7C0D0CC7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A5F5BB7A-E863-CDDF-F26A-C638259B7984}"/>
              </a:ext>
            </a:extLst>
          </p:cNvPr>
          <p:cNvSpPr txBox="1">
            <a:spLocks/>
          </p:cNvSpPr>
          <p:nvPr userDrawn="1"/>
        </p:nvSpPr>
        <p:spPr>
          <a:xfrm>
            <a:off x="9290829" y="6492875"/>
            <a:ext cx="2087592" cy="3651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sz="1000">
                <a:solidFill>
                  <a:schemeClr val="tx1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3B898F85-564D-1BD1-102E-B0E6C1B11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272920DB-4C9A-09ED-4326-03B934D3783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857375" y="6356350"/>
            <a:ext cx="3544888" cy="365125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2pPr>
            <a:lvl3pPr marL="914400" indent="0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3pPr>
            <a:lvl4pPr marL="1371600" indent="0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4pPr>
            <a:lvl5pPr marL="1828800" indent="0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52378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bg>
      <p:bgPr>
        <a:solidFill>
          <a:srgbClr val="E7E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8151EE-7BBC-E4AD-7ED8-F01B434A2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D205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024137-C153-30F5-9484-058AB2264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1pPr>
            <a:lvl2pPr marL="6858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2pPr>
            <a:lvl3pPr marL="11430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4pPr>
            <a:lvl5pPr marL="20574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8A2A00-87A6-254F-AF36-3CD719943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34EA-7B5F-4A8D-9DFE-2D611824E1CD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996C2E-0790-31CB-8999-03AAC010B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F61C5-B83E-58D6-D645-12711A1BD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94EB-0976-4A7D-A387-CFB7C0D0CC7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C9B9B759-8F98-48C1-03DC-F1F7DFF82AE1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3D2056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68A650E1-C8A8-4D5C-5A10-1601434765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9" name="Espace réservé du contenu 9">
            <a:extLst>
              <a:ext uri="{FF2B5EF4-FFF2-40B4-BE49-F238E27FC236}">
                <a16:creationId xmlns:a16="http://schemas.microsoft.com/office/drawing/2014/main" id="{7B54F26A-83E3-63A8-35C1-8E10813A2C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798608" y="6356350"/>
            <a:ext cx="3743433" cy="365125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rgbClr val="8B87D5"/>
                </a:solidFill>
              </a:defRPr>
            </a:lvl1pPr>
            <a:lvl2pPr marL="457200" indent="0">
              <a:buNone/>
              <a:defRPr sz="1000">
                <a:solidFill>
                  <a:srgbClr val="8B87D5"/>
                </a:solidFill>
              </a:defRPr>
            </a:lvl2pPr>
            <a:lvl3pPr marL="914400" indent="0">
              <a:buNone/>
              <a:defRPr sz="1000">
                <a:solidFill>
                  <a:srgbClr val="8B87D5"/>
                </a:solidFill>
              </a:defRPr>
            </a:lvl3pPr>
            <a:lvl4pPr marL="1371600" indent="0">
              <a:buNone/>
              <a:defRPr sz="1000">
                <a:solidFill>
                  <a:srgbClr val="8B87D5"/>
                </a:solidFill>
              </a:defRPr>
            </a:lvl4pPr>
            <a:lvl5pPr marL="1828800" indent="0">
              <a:buNone/>
              <a:defRPr sz="1000">
                <a:solidFill>
                  <a:srgbClr val="8B87D5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3250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bg>
      <p:bgPr>
        <a:solidFill>
          <a:srgbClr val="B0D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8151EE-7BBC-E4AD-7ED8-F01B434A2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280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024137-C153-30F5-9484-058AB2264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6280"/>
                </a:solidFill>
              </a:defRPr>
            </a:lvl1pPr>
            <a:lvl2pPr>
              <a:defRPr>
                <a:solidFill>
                  <a:srgbClr val="006280"/>
                </a:solidFill>
              </a:defRPr>
            </a:lvl2pPr>
            <a:lvl3pPr>
              <a:defRPr>
                <a:solidFill>
                  <a:srgbClr val="006280"/>
                </a:solidFill>
              </a:defRPr>
            </a:lvl3pPr>
            <a:lvl4pPr>
              <a:defRPr>
                <a:solidFill>
                  <a:srgbClr val="006280"/>
                </a:solidFill>
              </a:defRPr>
            </a:lvl4pPr>
            <a:lvl5pPr>
              <a:defRPr>
                <a:solidFill>
                  <a:srgbClr val="006280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8A2A00-87A6-254F-AF36-3CD719943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34EA-7B5F-4A8D-9DFE-2D611824E1CD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996C2E-0790-31CB-8999-03AAC010B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F61C5-B83E-58D6-D645-12711A1BD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94EB-0976-4A7D-A387-CFB7C0D0CC74}" type="slidenum">
              <a:rPr lang="fr-CA" smtClean="0"/>
              <a:t>‹N°›</a:t>
            </a:fld>
            <a:endParaRPr lang="fr-CA"/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68A650E1-C8A8-4D5C-5A10-1601434765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9" name="Espace réservé du contenu 9">
            <a:extLst>
              <a:ext uri="{FF2B5EF4-FFF2-40B4-BE49-F238E27FC236}">
                <a16:creationId xmlns:a16="http://schemas.microsoft.com/office/drawing/2014/main" id="{275B4235-A683-C956-C390-EC96DFE91F9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857375" y="6356350"/>
            <a:ext cx="3544888" cy="365125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457200" indent="0">
              <a:buNone/>
              <a:defRPr sz="1000">
                <a:solidFill>
                  <a:schemeClr val="tx2"/>
                </a:solidFill>
              </a:defRPr>
            </a:lvl2pPr>
            <a:lvl3pPr marL="914400" indent="0">
              <a:buNone/>
              <a:defRPr sz="1000">
                <a:solidFill>
                  <a:schemeClr val="tx2"/>
                </a:solidFill>
              </a:defRPr>
            </a:lvl3pPr>
            <a:lvl4pPr marL="1371600" indent="0">
              <a:buNone/>
              <a:defRPr sz="1000">
                <a:solidFill>
                  <a:schemeClr val="tx2"/>
                </a:solidFill>
              </a:defRPr>
            </a:lvl4pPr>
            <a:lvl5pPr marL="1828800" indent="0">
              <a:buNone/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1A6FFA15-F25F-6042-82C7-58A76781E936}"/>
              </a:ext>
            </a:extLst>
          </p:cNvPr>
          <p:cNvSpPr txBox="1">
            <a:spLocks/>
          </p:cNvSpPr>
          <p:nvPr userDrawn="1"/>
        </p:nvSpPr>
        <p:spPr>
          <a:xfrm>
            <a:off x="9762137" y="6519251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006280"/>
                </a:solidFill>
                <a:latin typeface="+mn-lt"/>
              </a:rPr>
              <a:t>Tous droits réservés © ÉquiLibre</a:t>
            </a:r>
          </a:p>
        </p:txBody>
      </p:sp>
    </p:spTree>
    <p:extLst>
      <p:ext uri="{BB962C8B-B14F-4D97-AF65-F5344CB8AC3E}">
        <p14:creationId xmlns:p14="http://schemas.microsoft.com/office/powerpoint/2010/main" val="25445823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bg>
      <p:bgPr>
        <a:solidFill>
          <a:srgbClr val="C1E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8151EE-7BBC-E4AD-7ED8-F01B434A2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6453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024137-C153-30F5-9484-058AB2264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64533"/>
                </a:solidFill>
              </a:defRPr>
            </a:lvl1pPr>
            <a:lvl2pPr>
              <a:defRPr>
                <a:solidFill>
                  <a:srgbClr val="164533"/>
                </a:solidFill>
              </a:defRPr>
            </a:lvl2pPr>
            <a:lvl3pPr>
              <a:defRPr>
                <a:solidFill>
                  <a:srgbClr val="164533"/>
                </a:solidFill>
              </a:defRPr>
            </a:lvl3pPr>
            <a:lvl4pPr>
              <a:defRPr>
                <a:solidFill>
                  <a:srgbClr val="164533"/>
                </a:solidFill>
              </a:defRPr>
            </a:lvl4pPr>
            <a:lvl5pPr>
              <a:defRPr>
                <a:solidFill>
                  <a:srgbClr val="164533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8A2A00-87A6-254F-AF36-3CD719943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34EA-7B5F-4A8D-9DFE-2D611824E1CD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996C2E-0790-31CB-8999-03AAC010B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F61C5-B83E-58D6-D645-12711A1BD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94EB-0976-4A7D-A387-CFB7C0D0CC7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C9B9B759-8F98-48C1-03DC-F1F7DFF82AE1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164533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68A650E1-C8A8-4D5C-5A10-1601434765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9" name="Espace réservé du contenu 9">
            <a:extLst>
              <a:ext uri="{FF2B5EF4-FFF2-40B4-BE49-F238E27FC236}">
                <a16:creationId xmlns:a16="http://schemas.microsoft.com/office/drawing/2014/main" id="{42E4C7D1-1EB3-6436-AF52-159B0A03DD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857375" y="6356350"/>
            <a:ext cx="5768910" cy="365125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rgbClr val="164533"/>
                </a:solidFill>
              </a:defRPr>
            </a:lvl1pPr>
            <a:lvl2pPr marL="457200" indent="0">
              <a:buNone/>
              <a:defRPr sz="1000">
                <a:solidFill>
                  <a:srgbClr val="164533"/>
                </a:solidFill>
              </a:defRPr>
            </a:lvl2pPr>
            <a:lvl3pPr marL="914400" indent="0">
              <a:buNone/>
              <a:defRPr sz="1000">
                <a:solidFill>
                  <a:srgbClr val="164533"/>
                </a:solidFill>
              </a:defRPr>
            </a:lvl3pPr>
            <a:lvl4pPr marL="1371600" indent="0">
              <a:buNone/>
              <a:defRPr sz="1000">
                <a:solidFill>
                  <a:srgbClr val="164533"/>
                </a:solidFill>
              </a:defRPr>
            </a:lvl4pPr>
            <a:lvl5pPr marL="1828800" indent="0">
              <a:buNone/>
              <a:defRPr sz="1000">
                <a:solidFill>
                  <a:srgbClr val="164533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974869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8151EE-7BBC-E4AD-7ED8-F01B434A2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D205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024137-C153-30F5-9484-058AB2264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1pPr>
            <a:lvl2pPr marL="6858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2pPr>
            <a:lvl3pPr marL="11430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4pPr>
            <a:lvl5pPr marL="20574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8A2A00-87A6-254F-AF36-3CD719943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34EA-7B5F-4A8D-9DFE-2D611824E1CD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996C2E-0790-31CB-8999-03AAC010B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F61C5-B83E-58D6-D645-12711A1BD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94EB-0976-4A7D-A387-CFB7C0D0CC7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C9B9B759-8F98-48C1-03DC-F1F7DFF82AE1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969696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68A650E1-C8A8-4D5C-5A10-1601434765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9" name="Espace réservé du contenu 9">
            <a:extLst>
              <a:ext uri="{FF2B5EF4-FFF2-40B4-BE49-F238E27FC236}">
                <a16:creationId xmlns:a16="http://schemas.microsoft.com/office/drawing/2014/main" id="{0FE620FC-CB88-CD43-55D4-8BD95FFD160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857375" y="6356350"/>
            <a:ext cx="3544888" cy="365125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rgbClr val="969696"/>
                </a:solidFill>
              </a:defRPr>
            </a:lvl1pPr>
            <a:lvl2pPr marL="457200" indent="0">
              <a:buNone/>
              <a:defRPr sz="1000">
                <a:solidFill>
                  <a:srgbClr val="969696"/>
                </a:solidFill>
              </a:defRPr>
            </a:lvl2pPr>
            <a:lvl3pPr marL="914400" indent="0">
              <a:buNone/>
              <a:defRPr sz="1000">
                <a:solidFill>
                  <a:srgbClr val="969696"/>
                </a:solidFill>
              </a:defRPr>
            </a:lvl3pPr>
            <a:lvl4pPr marL="1371600" indent="0">
              <a:buNone/>
              <a:defRPr sz="1000">
                <a:solidFill>
                  <a:srgbClr val="969696"/>
                </a:solidFill>
              </a:defRPr>
            </a:lvl4pPr>
            <a:lvl5pPr marL="1828800" indent="0">
              <a:buNone/>
              <a:defRPr sz="1000">
                <a:solidFill>
                  <a:srgbClr val="969696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894796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8151EE-7BBC-E4AD-7ED8-F01B434A2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D205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024137-C153-30F5-9484-058AB2264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3D2056"/>
                </a:solidFill>
              </a:defRPr>
            </a:lvl1pPr>
            <a:lvl2pPr>
              <a:defRPr>
                <a:solidFill>
                  <a:srgbClr val="3D2056"/>
                </a:solidFill>
              </a:defRPr>
            </a:lvl2pPr>
            <a:lvl3pPr>
              <a:defRPr>
                <a:solidFill>
                  <a:srgbClr val="3D2056"/>
                </a:solidFill>
              </a:defRPr>
            </a:lvl3pPr>
            <a:lvl4pPr>
              <a:defRPr>
                <a:solidFill>
                  <a:srgbClr val="3D2056"/>
                </a:solidFill>
              </a:defRPr>
            </a:lvl4pPr>
            <a:lvl5pPr>
              <a:defRPr>
                <a:solidFill>
                  <a:srgbClr val="3D2056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8A2A00-87A6-254F-AF36-3CD719943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34EA-7B5F-4A8D-9DFE-2D611824E1CD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996C2E-0790-31CB-8999-03AAC010B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F61C5-B83E-58D6-D645-12711A1BD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94EB-0976-4A7D-A387-CFB7C0D0CC7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C9B9B759-8F98-48C1-03DC-F1F7DFF82AE1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chemeClr val="tx1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68A650E1-C8A8-4D5C-5A10-1601434765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9" name="Espace réservé du contenu 9">
            <a:extLst>
              <a:ext uri="{FF2B5EF4-FFF2-40B4-BE49-F238E27FC236}">
                <a16:creationId xmlns:a16="http://schemas.microsoft.com/office/drawing/2014/main" id="{7863083E-8F53-88CD-8A27-101B2F0E274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857375" y="6356350"/>
            <a:ext cx="3544888" cy="365125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rgbClr val="3D2056"/>
                </a:solidFill>
              </a:defRPr>
            </a:lvl1pPr>
            <a:lvl2pPr marL="457200" indent="0">
              <a:buNone/>
              <a:defRPr sz="1000">
                <a:solidFill>
                  <a:srgbClr val="3D2056"/>
                </a:solidFill>
              </a:defRPr>
            </a:lvl2pPr>
            <a:lvl3pPr marL="914400" indent="0">
              <a:buNone/>
              <a:defRPr sz="1000">
                <a:solidFill>
                  <a:srgbClr val="3D2056"/>
                </a:solidFill>
              </a:defRPr>
            </a:lvl3pPr>
            <a:lvl4pPr marL="1371600" indent="0">
              <a:buNone/>
              <a:defRPr sz="1000">
                <a:solidFill>
                  <a:srgbClr val="3D2056"/>
                </a:solidFill>
              </a:defRPr>
            </a:lvl4pPr>
            <a:lvl5pPr marL="1828800" indent="0">
              <a:buNone/>
              <a:defRPr sz="1000">
                <a:solidFill>
                  <a:srgbClr val="3D2056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86945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5">
    <p:bg>
      <p:bgPr>
        <a:solidFill>
          <a:srgbClr val="4AA3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BF3259-B553-33F0-7789-F8431766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A5DFE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CF457D-49C7-62FE-9340-99F96183C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A5DFE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E991D9-5707-8271-42EF-A44AAD1E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660E8-1A6B-4163-A842-7A145D9F1469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EE8ECE-7221-0F8E-AD82-F01F28ACD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21230A-C9BA-8266-A9F7-40A14736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8C41C-673F-4EFF-AB29-14469EDC1454}" type="slidenum">
              <a:rPr lang="fr-CA" smtClean="0"/>
              <a:t>‹N°›</a:t>
            </a:fld>
            <a:endParaRPr lang="fr-CA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9E219911-BFC6-8824-2812-02B0088D00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5517" y="738188"/>
            <a:ext cx="72390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935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90BB93-345F-F244-DC5D-2D1280D92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4CCE885-D51E-0614-7C93-6160D2EE6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8F666-31D8-4393-86DF-286A2A811B62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1EE4564-7555-5B82-7ABB-F39749AB6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B551E8A-761B-0A71-88EA-5FE46CA53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D152-FD49-49F4-9CC8-2F6489B505BA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A5C1A80D-A908-FBDB-3777-AC0E2C96F1C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857375"/>
            <a:ext cx="10515600" cy="39624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80337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bg>
      <p:bgPr>
        <a:solidFill>
          <a:srgbClr val="ADAA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4706F9-FF53-A7B8-C93E-FFDC00022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3D205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51738F7-2E4B-F20F-2A9B-CFDC464577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D205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7044E9-21BF-7FD1-8118-89918A9B2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73DCC-0EFD-4BC5-98C2-8072D4F1116F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8BB132-AC31-58BF-C8CE-0BFBEE4B9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Date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250EBA-F285-6C90-62AC-A39B54FB8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8ABA5-5484-49AE-B20E-9F6BBE4717A5}" type="slidenum">
              <a:rPr lang="fr-CA" smtClean="0"/>
              <a:t>‹N°›</a:t>
            </a:fld>
            <a:endParaRPr lang="fr-CA"/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F787AE1F-CA2E-9A9A-850A-4EF04129AC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9" name="Espace réservé du contenu 9">
            <a:extLst>
              <a:ext uri="{FF2B5EF4-FFF2-40B4-BE49-F238E27FC236}">
                <a16:creationId xmlns:a16="http://schemas.microsoft.com/office/drawing/2014/main" id="{8F54EB95-53F3-7711-C2D6-CC9E523E4B83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E7E5F2"/>
                </a:solidFill>
                <a:latin typeface="+mn-lt"/>
              </a:rPr>
              <a:t>Tous droits réservés © ÉquiLibre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62CAD1A7-A3CB-09AE-14F6-1274ADD40C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8600" y="5851525"/>
            <a:ext cx="4114800" cy="365125"/>
          </a:xfrm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fr-FR"/>
              <a:t>Date</a:t>
            </a:r>
          </a:p>
          <a:p>
            <a:pPr lvl="1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065211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FAC289-863E-021E-E780-6276EB563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1B1279B-56E8-CBDD-3820-BACB5CABC6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71A1BB-55E5-69E3-2337-25893A5DE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FCE63E9-0C40-1172-338C-C0A6FE66B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8F666-31D8-4393-86DF-286A2A811B62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9834FB1-B907-5C47-C929-9696F0C18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20258E-265A-183D-3D96-D12EED629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D152-FD49-49F4-9CC8-2F6489B505B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007115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Image avec légen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FAC289-863E-021E-E780-6276EB563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1B1279B-56E8-CBDD-3820-BACB5CABC6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71A1BB-55E5-69E3-2337-25893A5DE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FCE63E9-0C40-1172-338C-C0A6FE66B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8F666-31D8-4393-86DF-286A2A811B62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9834FB1-B907-5C47-C929-9696F0C18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20258E-265A-183D-3D96-D12EED629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D152-FD49-49F4-9CC8-2F6489B505B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23483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_Image avec légende">
    <p:bg>
      <p:bgPr>
        <a:solidFill>
          <a:srgbClr val="B0D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FAC289-863E-021E-E780-6276EB563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6280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1B1279B-56E8-CBDD-3820-BACB5CABC6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71A1BB-55E5-69E3-2337-25893A5DE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0628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FCE63E9-0C40-1172-338C-C0A6FE66B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8F666-31D8-4393-86DF-286A2A811B62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9834FB1-B907-5C47-C929-9696F0C18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20258E-265A-183D-3D96-D12EED629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D152-FD49-49F4-9CC8-2F6489B505B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929204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Image avec légende">
    <p:bg>
      <p:bgPr>
        <a:solidFill>
          <a:srgbClr val="E7E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FAC289-863E-021E-E780-6276EB563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3D205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1B1279B-56E8-CBDD-3820-BACB5CABC6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71A1BB-55E5-69E3-2337-25893A5DE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3D2056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FCE63E9-0C40-1172-338C-C0A6FE66B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8F666-31D8-4393-86DF-286A2A811B62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9834FB1-B907-5C47-C929-9696F0C18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20258E-265A-183D-3D96-D12EED629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D152-FD49-49F4-9CC8-2F6489B505B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433534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Image avec légende">
    <p:bg>
      <p:bgPr>
        <a:solidFill>
          <a:srgbClr val="DEEE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FAC289-863E-021E-E780-6276EB563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6453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1B1279B-56E8-CBDD-3820-BACB5CABC6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71A1BB-55E5-69E3-2337-25893A5DE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6453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FCE63E9-0C40-1172-338C-C0A6FE66B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8F666-31D8-4393-86DF-286A2A811B62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9834FB1-B907-5C47-C929-9696F0C18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20258E-265A-183D-3D96-D12EED629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D152-FD49-49F4-9CC8-2F6489B505B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34140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ivez-nous_bleu">
    <p:bg>
      <p:bgPr>
        <a:solidFill>
          <a:srgbClr val="B0D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F4DDB42-2F25-501B-2222-92CD0B813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FF964-545E-482D-AB69-182DD19FDCC0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DB589FE-2494-E71A-EE8C-DB7504786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4C4CFE-A63D-F2AA-FC1F-7CA03A1F3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2F980-2C14-4897-8686-0602B80ABC95}" type="slidenum">
              <a:rPr lang="fr-CA" smtClean="0"/>
              <a:t>‹N°›</a:t>
            </a:fld>
            <a:endParaRPr lang="fr-CA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E2A2BFCA-968E-6E7C-2ED6-C0390F43D770}"/>
              </a:ext>
            </a:extLst>
          </p:cNvPr>
          <p:cNvSpPr/>
          <p:nvPr userDrawn="1"/>
        </p:nvSpPr>
        <p:spPr>
          <a:xfrm>
            <a:off x="6045518" y="1169038"/>
            <a:ext cx="4414905" cy="819051"/>
          </a:xfrm>
          <a:prstGeom prst="roundRect">
            <a:avLst>
              <a:gd name="adj" fmla="val 46359"/>
            </a:avLst>
          </a:prstGeom>
          <a:solidFill>
            <a:srgbClr val="0062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343245-A310-CBAD-598E-2CF8D3ACC378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2000914" y="1671331"/>
            <a:ext cx="1868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>
                <a:effectLst/>
                <a:latin typeface="Aptos" panose="020B0004020202020204" pitchFamily="34" charset="0"/>
              </a:rPr>
              <a:t>@GroupeEquiLibre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6A0AB9-0141-A789-1C6F-F7DCE826F49A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2000914" y="2414466"/>
            <a:ext cx="18156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>
                <a:effectLst/>
                <a:latin typeface="Aptos" panose="020B0004020202020204" pitchFamily="34" charset="0"/>
              </a:rPr>
              <a:t>@groupeequiLibre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E55EC0D-613F-BAB8-59A2-BA4CA5E6850C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2000914" y="3216011"/>
            <a:ext cx="12045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>
                <a:effectLst/>
                <a:latin typeface="Aptos" panose="020B0004020202020204" pitchFamily="34" charset="0"/>
              </a:rPr>
              <a:t>@ÉquiLibre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28CE73A-3037-E13F-7365-8C58EF851091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2042767" y="4017556"/>
            <a:ext cx="13786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>
                <a:effectLst/>
                <a:latin typeface="Aptos" panose="020B0004020202020204" pitchFamily="34" charset="0"/>
              </a:rPr>
              <a:t>@Organisme </a:t>
            </a:r>
          </a:p>
          <a:p>
            <a:r>
              <a:rPr lang="fr-CA" sz="1600">
                <a:effectLst/>
                <a:latin typeface="Aptos" panose="020B0004020202020204" pitchFamily="34" charset="0"/>
              </a:rPr>
              <a:t>    ÉquiLibre</a:t>
            </a:r>
          </a:p>
        </p:txBody>
      </p:sp>
      <p:pic>
        <p:nvPicPr>
          <p:cNvPr id="11" name="Espace réservé du contenu 20" descr="Une image contenant capture d’écran, Graphique, symbole, Police&#10;&#10;Description générée automatiquement">
            <a:hlinkClick r:id="rId7"/>
            <a:extLst>
              <a:ext uri="{FF2B5EF4-FFF2-40B4-BE49-F238E27FC236}">
                <a16:creationId xmlns:a16="http://schemas.microsoft.com/office/drawing/2014/main" id="{505D2D88-03AD-D489-C911-763373041B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0" t="38453" r="68984" b="38394"/>
          <a:stretch/>
        </p:blipFill>
        <p:spPr>
          <a:xfrm>
            <a:off x="1463508" y="3890597"/>
            <a:ext cx="596013" cy="60322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302342C5-2934-2EB8-4779-0778CBD2DB10}"/>
              </a:ext>
            </a:extLst>
          </p:cNvPr>
          <p:cNvSpPr txBox="1"/>
          <p:nvPr userDrawn="1"/>
        </p:nvSpPr>
        <p:spPr>
          <a:xfrm>
            <a:off x="5651770" y="3887152"/>
            <a:ext cx="5323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>
                <a:solidFill>
                  <a:srgbClr val="006280"/>
                </a:solidFill>
                <a:latin typeface="Aptos" panose="020B0004020202020204" pitchFamily="34" charset="0"/>
              </a:rPr>
              <a:t>Et inscrivez-vous à notre infolettre pour ne rien manquer de</a:t>
            </a:r>
            <a:r>
              <a:rPr lang="fr-CA" sz="2000" b="0" i="0">
                <a:solidFill>
                  <a:srgbClr val="006280"/>
                </a:solidFill>
                <a:latin typeface="Aptos" panose="020B0004020202020204" pitchFamily="34" charset="0"/>
              </a:rPr>
              <a:t> nos </a:t>
            </a:r>
            <a:r>
              <a:rPr lang="fr-CA" sz="2000">
                <a:solidFill>
                  <a:srgbClr val="006280"/>
                </a:solidFill>
                <a:latin typeface="Aptos" panose="020B0004020202020204" pitchFamily="34" charset="0"/>
              </a:rPr>
              <a:t>activités! </a:t>
            </a:r>
          </a:p>
        </p:txBody>
      </p:sp>
      <p:pic>
        <p:nvPicPr>
          <p:cNvPr id="13" name="Espace réservé du contenu 20" descr="Une image contenant capture d’écran, Graphique, symbole, Police&#10;&#10;Description générée automatiquement">
            <a:hlinkClick r:id="rId9"/>
            <a:extLst>
              <a:ext uri="{FF2B5EF4-FFF2-40B4-BE49-F238E27FC236}">
                <a16:creationId xmlns:a16="http://schemas.microsoft.com/office/drawing/2014/main" id="{D526615B-F659-752A-E1A5-F5B56B7F7A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2" t="9153" r="36939" b="67695"/>
          <a:stretch/>
        </p:blipFill>
        <p:spPr>
          <a:xfrm>
            <a:off x="1421319" y="1543628"/>
            <a:ext cx="638202" cy="583600"/>
          </a:xfrm>
          <a:prstGeom prst="rect">
            <a:avLst/>
          </a:prstGeom>
        </p:spPr>
      </p:pic>
      <p:pic>
        <p:nvPicPr>
          <p:cNvPr id="14" name="Espace réservé du contenu 20" descr="Une image contenant capture d’écran, Graphique, symbole, Police&#10;&#10;Description générée automatiquement">
            <a:hlinkClick r:id="rId10"/>
            <a:extLst>
              <a:ext uri="{FF2B5EF4-FFF2-40B4-BE49-F238E27FC236}">
                <a16:creationId xmlns:a16="http://schemas.microsoft.com/office/drawing/2014/main" id="{50CC72F3-C42C-E1EE-1667-5727DE143D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t="38729" r="38390" b="38117"/>
          <a:stretch/>
        </p:blipFill>
        <p:spPr>
          <a:xfrm>
            <a:off x="1502376" y="3157381"/>
            <a:ext cx="540391" cy="546934"/>
          </a:xfrm>
          <a:prstGeom prst="rect">
            <a:avLst/>
          </a:prstGeom>
        </p:spPr>
      </p:pic>
      <p:pic>
        <p:nvPicPr>
          <p:cNvPr id="15" name="Espace réservé du contenu 20" descr="Une image contenant capture d’écran, Graphique, symbole, Police&#10;&#10;Description générée automatiquement">
            <a:hlinkClick r:id="rId11"/>
            <a:extLst>
              <a:ext uri="{FF2B5EF4-FFF2-40B4-BE49-F238E27FC236}">
                <a16:creationId xmlns:a16="http://schemas.microsoft.com/office/drawing/2014/main" id="{F080D509-6025-8E62-91B9-5973A6FFCB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7" t="7165" r="66502" b="66798"/>
          <a:stretch/>
        </p:blipFill>
        <p:spPr>
          <a:xfrm>
            <a:off x="1444052" y="2289668"/>
            <a:ext cx="670039" cy="690342"/>
          </a:xfrm>
          <a:prstGeom prst="rect">
            <a:avLst/>
          </a:prstGeom>
        </p:spPr>
      </p:pic>
      <p:pic>
        <p:nvPicPr>
          <p:cNvPr id="16" name="Graphique 15" descr="Smartphone avec un remplissage uni">
            <a:extLst>
              <a:ext uri="{FF2B5EF4-FFF2-40B4-BE49-F238E27FC236}">
                <a16:creationId xmlns:a16="http://schemas.microsoft.com/office/drawing/2014/main" id="{E9AF8E58-6570-B757-7159-2378A93E812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996594" y="281267"/>
            <a:ext cx="7504399" cy="6295466"/>
          </a:xfrm>
          <a:prstGeom prst="rect">
            <a:avLst/>
          </a:prstGeom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B8980FC8-7907-D845-3C4A-5FB58094EFBA}"/>
              </a:ext>
            </a:extLst>
          </p:cNvPr>
          <p:cNvSpPr txBox="1">
            <a:spLocks/>
          </p:cNvSpPr>
          <p:nvPr userDrawn="1"/>
        </p:nvSpPr>
        <p:spPr>
          <a:xfrm>
            <a:off x="5651769" y="2108293"/>
            <a:ext cx="53239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4AA3AB"/>
                </a:solidFill>
                <a:latin typeface="Montserrat Black" panose="00000A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fr-CA" sz="4800">
                <a:solidFill>
                  <a:srgbClr val="006280"/>
                </a:solidFill>
              </a:rPr>
              <a:t>sur les réseaux sociaux !</a:t>
            </a:r>
          </a:p>
        </p:txBody>
      </p:sp>
      <p:pic>
        <p:nvPicPr>
          <p:cNvPr id="18" name="Graphique 17">
            <a:extLst>
              <a:ext uri="{FF2B5EF4-FFF2-40B4-BE49-F238E27FC236}">
                <a16:creationId xmlns:a16="http://schemas.microsoft.com/office/drawing/2014/main" id="{FFE3B96C-2094-99D6-A95A-8C6815A3757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723055" y="590707"/>
            <a:ext cx="902881" cy="761806"/>
          </a:xfrm>
          <a:prstGeom prst="rect">
            <a:avLst/>
          </a:prstGeom>
        </p:spPr>
      </p:pic>
      <p:sp>
        <p:nvSpPr>
          <p:cNvPr id="19" name="Espace réservé du contenu 9">
            <a:extLst>
              <a:ext uri="{FF2B5EF4-FFF2-40B4-BE49-F238E27FC236}">
                <a16:creationId xmlns:a16="http://schemas.microsoft.com/office/drawing/2014/main" id="{2FF3E207-A3D9-EE46-FF33-726187782FF5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4AA3AB"/>
                </a:solidFill>
                <a:latin typeface="Aptos" panose="020B0004020202020204" pitchFamily="34" charset="0"/>
              </a:rPr>
              <a:t>Tous droits réservés © ÉquiLibre</a:t>
            </a:r>
          </a:p>
        </p:txBody>
      </p:sp>
      <p:pic>
        <p:nvPicPr>
          <p:cNvPr id="20" name="Image 19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4BDE44FA-2418-50AD-36A9-7364E3CA422A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2D9EDF02-5AE5-432C-86E2-519DF46D8BCC}"/>
              </a:ext>
            </a:extLst>
          </p:cNvPr>
          <p:cNvSpPr txBox="1"/>
          <p:nvPr userDrawn="1"/>
        </p:nvSpPr>
        <p:spPr>
          <a:xfrm>
            <a:off x="6174495" y="1169038"/>
            <a:ext cx="4207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800">
                <a:solidFill>
                  <a:srgbClr val="FFFFFF"/>
                </a:solidFill>
                <a:latin typeface="Montserrat Black" panose="00000A00000000000000" pitchFamily="2" charset="0"/>
              </a:rPr>
              <a:t>Suivez-nous</a:t>
            </a:r>
          </a:p>
        </p:txBody>
      </p:sp>
      <p:pic>
        <p:nvPicPr>
          <p:cNvPr id="22" name="Image 21" descr="Une image contenant motif, carré, capture d’écran, Rectangle&#10;&#10;Description générée automatiquement">
            <a:extLst>
              <a:ext uri="{FF2B5EF4-FFF2-40B4-BE49-F238E27FC236}">
                <a16:creationId xmlns:a16="http://schemas.microsoft.com/office/drawing/2014/main" id="{DCCFF97D-D44E-7EBD-18CE-48639A0A3021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196" y="4731561"/>
            <a:ext cx="1507907" cy="1507907"/>
          </a:xfrm>
          <a:prstGeom prst="rect">
            <a:avLst/>
          </a:prstGeom>
        </p:spPr>
      </p:pic>
      <p:pic>
        <p:nvPicPr>
          <p:cNvPr id="6" name="Image 5" descr="Une image contenant Graphique, cercle, Police, symbole&#10;&#10;Description générée automatiquement">
            <a:hlinkClick r:id="rId18"/>
            <a:extLst>
              <a:ext uri="{FF2B5EF4-FFF2-40B4-BE49-F238E27FC236}">
                <a16:creationId xmlns:a16="http://schemas.microsoft.com/office/drawing/2014/main" id="{90CC7AD2-D5F2-204A-AB36-AA1BB5F9AB08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444052" y="4680107"/>
            <a:ext cx="670039" cy="589909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47817A35-9E25-1F1A-4182-B4872D1E2E2B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2042767" y="4830448"/>
            <a:ext cx="1765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>
                <a:effectLst/>
                <a:latin typeface="Aptos" panose="020B0004020202020204" pitchFamily="34" charset="0"/>
              </a:rPr>
              <a:t>@groupeequilibre</a:t>
            </a:r>
          </a:p>
        </p:txBody>
      </p:sp>
    </p:spTree>
    <p:extLst>
      <p:ext uri="{BB962C8B-B14F-4D97-AF65-F5344CB8AC3E}">
        <p14:creationId xmlns:p14="http://schemas.microsoft.com/office/powerpoint/2010/main" val="11368947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ivez-nous_vert">
    <p:bg>
      <p:bgPr>
        <a:solidFill>
          <a:srgbClr val="A3D1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F4DDB42-2F25-501B-2222-92CD0B813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FF964-545E-482D-AB69-182DD19FDCC0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DB589FE-2494-E71A-EE8C-DB7504786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4C4CFE-A63D-F2AA-FC1F-7CA03A1F3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2F980-2C14-4897-8686-0602B80ABC95}" type="slidenum">
              <a:rPr lang="fr-CA" smtClean="0"/>
              <a:t>‹N°›</a:t>
            </a:fld>
            <a:endParaRPr lang="fr-CA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E2A2BFCA-968E-6E7C-2ED6-C0390F43D770}"/>
              </a:ext>
            </a:extLst>
          </p:cNvPr>
          <p:cNvSpPr/>
          <p:nvPr userDrawn="1"/>
        </p:nvSpPr>
        <p:spPr>
          <a:xfrm>
            <a:off x="6045518" y="1177664"/>
            <a:ext cx="4414905" cy="819051"/>
          </a:xfrm>
          <a:prstGeom prst="roundRect">
            <a:avLst>
              <a:gd name="adj" fmla="val 46359"/>
            </a:avLst>
          </a:prstGeom>
          <a:solidFill>
            <a:srgbClr val="1645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6" name="Graphique 15" descr="Smartphone avec un remplissage uni">
            <a:extLst>
              <a:ext uri="{FF2B5EF4-FFF2-40B4-BE49-F238E27FC236}">
                <a16:creationId xmlns:a16="http://schemas.microsoft.com/office/drawing/2014/main" id="{E9AF8E58-6570-B757-7159-2378A93E812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-996594" y="281267"/>
            <a:ext cx="7504399" cy="6295466"/>
          </a:xfrm>
          <a:prstGeom prst="rect">
            <a:avLst/>
          </a:prstGeom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B8980FC8-7907-D845-3C4A-5FB58094EFBA}"/>
              </a:ext>
            </a:extLst>
          </p:cNvPr>
          <p:cNvSpPr txBox="1">
            <a:spLocks/>
          </p:cNvSpPr>
          <p:nvPr userDrawn="1"/>
        </p:nvSpPr>
        <p:spPr>
          <a:xfrm>
            <a:off x="5651769" y="2116919"/>
            <a:ext cx="53239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4AA3AB"/>
                </a:solidFill>
                <a:latin typeface="Montserrat Black" panose="00000A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fr-CA" sz="4800">
                <a:solidFill>
                  <a:srgbClr val="164533"/>
                </a:solidFill>
              </a:rPr>
              <a:t>sur les réseaux sociaux !</a:t>
            </a:r>
          </a:p>
        </p:txBody>
      </p:sp>
      <p:pic>
        <p:nvPicPr>
          <p:cNvPr id="18" name="Graphique 17">
            <a:extLst>
              <a:ext uri="{FF2B5EF4-FFF2-40B4-BE49-F238E27FC236}">
                <a16:creationId xmlns:a16="http://schemas.microsoft.com/office/drawing/2014/main" id="{FFE3B96C-2094-99D6-A95A-8C6815A3757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23055" y="599333"/>
            <a:ext cx="902881" cy="761806"/>
          </a:xfrm>
          <a:prstGeom prst="rect">
            <a:avLst/>
          </a:prstGeom>
        </p:spPr>
      </p:pic>
      <p:sp>
        <p:nvSpPr>
          <p:cNvPr id="19" name="Espace réservé du contenu 9">
            <a:extLst>
              <a:ext uri="{FF2B5EF4-FFF2-40B4-BE49-F238E27FC236}">
                <a16:creationId xmlns:a16="http://schemas.microsoft.com/office/drawing/2014/main" id="{A2D22A7A-884A-1585-87A1-F0E9166DF6B0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164533"/>
                </a:solidFill>
                <a:latin typeface="Aptos" panose="020B0004020202020204" pitchFamily="34" charset="0"/>
              </a:rPr>
              <a:t>Tous droits réservés © ÉquiLibre</a:t>
            </a:r>
          </a:p>
        </p:txBody>
      </p:sp>
      <p:pic>
        <p:nvPicPr>
          <p:cNvPr id="20" name="Image 19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F68767DA-04FE-3968-D25F-F911CD07BC4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69230F6A-2271-2BB1-FA10-ABBAEC83CE82}"/>
              </a:ext>
            </a:extLst>
          </p:cNvPr>
          <p:cNvSpPr txBox="1"/>
          <p:nvPr userDrawn="1"/>
        </p:nvSpPr>
        <p:spPr>
          <a:xfrm>
            <a:off x="6174495" y="1177664"/>
            <a:ext cx="4207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800">
                <a:solidFill>
                  <a:srgbClr val="FFFFFF"/>
                </a:solidFill>
                <a:latin typeface="Montserrat Black" panose="00000A00000000000000" pitchFamily="2" charset="0"/>
              </a:rPr>
              <a:t>Suivez-nous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0AF7B52-8E58-2EEF-E562-4200FFF64B35}"/>
              </a:ext>
            </a:extLst>
          </p:cNvPr>
          <p:cNvSpPr txBox="1"/>
          <p:nvPr userDrawn="1"/>
        </p:nvSpPr>
        <p:spPr>
          <a:xfrm>
            <a:off x="5651770" y="3887152"/>
            <a:ext cx="5323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>
                <a:latin typeface="Aptos" panose="020B0004020202020204" pitchFamily="34" charset="0"/>
              </a:rPr>
              <a:t>Et inscrivez-vous à notre infolettre pour ne rien manquer de nos activités! </a:t>
            </a:r>
          </a:p>
        </p:txBody>
      </p:sp>
      <p:pic>
        <p:nvPicPr>
          <p:cNvPr id="22" name="Image 21" descr="Une image contenant motif, carré, capture d’écran, Rectangle&#10;&#10;Description générée automatiquement">
            <a:extLst>
              <a:ext uri="{FF2B5EF4-FFF2-40B4-BE49-F238E27FC236}">
                <a16:creationId xmlns:a16="http://schemas.microsoft.com/office/drawing/2014/main" id="{6D50A7DF-1115-B332-8EB4-FF28F3C44754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196" y="4731561"/>
            <a:ext cx="1507907" cy="1507907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C81A301-BFFB-8345-DA5F-32EC1616031E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2000914" y="1671331"/>
            <a:ext cx="1868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>
                <a:effectLst/>
                <a:latin typeface="Aptos" panose="020B0004020202020204" pitchFamily="34" charset="0"/>
              </a:rPr>
              <a:t>@GroupeEquiLibre</a:t>
            </a:r>
          </a:p>
        </p:txBody>
      </p:sp>
      <p:pic>
        <p:nvPicPr>
          <p:cNvPr id="25" name="Espace réservé du contenu 20" descr="Une image contenant capture d’écran, Graphique, symbole, Police&#10;&#10;Description générée automatiquement">
            <a:hlinkClick r:id="rId13"/>
            <a:extLst>
              <a:ext uri="{FF2B5EF4-FFF2-40B4-BE49-F238E27FC236}">
                <a16:creationId xmlns:a16="http://schemas.microsoft.com/office/drawing/2014/main" id="{A4241E46-CA14-93E9-0EF6-DC88DD1F82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2" t="9153" r="36939" b="67695"/>
          <a:stretch/>
        </p:blipFill>
        <p:spPr>
          <a:xfrm>
            <a:off x="1421319" y="1543628"/>
            <a:ext cx="638202" cy="58360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8034DEF-3295-F513-120C-47AE83516074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2000914" y="2414466"/>
            <a:ext cx="18156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>
                <a:effectLst/>
                <a:latin typeface="Aptos" panose="020B0004020202020204" pitchFamily="34" charset="0"/>
              </a:rPr>
              <a:t>@groupeequiLibre</a:t>
            </a:r>
          </a:p>
        </p:txBody>
      </p:sp>
      <p:pic>
        <p:nvPicPr>
          <p:cNvPr id="27" name="Espace réservé du contenu 20" descr="Une image contenant capture d’écran, Graphique, symbole, Police&#10;&#10;Description générée automatiquement">
            <a:hlinkClick r:id="rId15"/>
            <a:extLst>
              <a:ext uri="{FF2B5EF4-FFF2-40B4-BE49-F238E27FC236}">
                <a16:creationId xmlns:a16="http://schemas.microsoft.com/office/drawing/2014/main" id="{706CBE15-1BDC-BC77-EEF5-0DB14FA146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7" t="7165" r="66502" b="66798"/>
          <a:stretch/>
        </p:blipFill>
        <p:spPr>
          <a:xfrm>
            <a:off x="1444052" y="2289668"/>
            <a:ext cx="670039" cy="69034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F26593BA-7BED-4BDD-DE1B-42A9D3B15B43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2000914" y="3216011"/>
            <a:ext cx="12045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>
                <a:effectLst/>
                <a:latin typeface="Aptos" panose="020B0004020202020204" pitchFamily="34" charset="0"/>
              </a:rPr>
              <a:t>@ÉquiLibre</a:t>
            </a:r>
          </a:p>
        </p:txBody>
      </p:sp>
      <p:pic>
        <p:nvPicPr>
          <p:cNvPr id="29" name="Espace réservé du contenu 20" descr="Une image contenant capture d’écran, Graphique, symbole, Police&#10;&#10;Description générée automatiquement">
            <a:hlinkClick r:id="rId16"/>
            <a:extLst>
              <a:ext uri="{FF2B5EF4-FFF2-40B4-BE49-F238E27FC236}">
                <a16:creationId xmlns:a16="http://schemas.microsoft.com/office/drawing/2014/main" id="{E71FA5E6-ABCC-FBFE-123D-081E4AC41B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t="38729" r="38390" b="38117"/>
          <a:stretch/>
        </p:blipFill>
        <p:spPr>
          <a:xfrm>
            <a:off x="1502376" y="3157381"/>
            <a:ext cx="540391" cy="546934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C8689713-E8B1-06E4-63E4-3E4A675B9C6B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2042767" y="4017556"/>
            <a:ext cx="13786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>
                <a:effectLst/>
                <a:latin typeface="Aptos" panose="020B0004020202020204" pitchFamily="34" charset="0"/>
              </a:rPr>
              <a:t>@Organisme </a:t>
            </a:r>
          </a:p>
          <a:p>
            <a:r>
              <a:rPr lang="fr-CA" sz="1600">
                <a:effectLst/>
                <a:latin typeface="Aptos" panose="020B0004020202020204" pitchFamily="34" charset="0"/>
              </a:rPr>
              <a:t>    ÉquiLibre</a:t>
            </a:r>
          </a:p>
        </p:txBody>
      </p:sp>
      <p:pic>
        <p:nvPicPr>
          <p:cNvPr id="31" name="Espace réservé du contenu 20" descr="Une image contenant capture d’écran, Graphique, symbole, Police&#10;&#10;Description générée automatiquement">
            <a:hlinkClick r:id="rId17"/>
            <a:extLst>
              <a:ext uri="{FF2B5EF4-FFF2-40B4-BE49-F238E27FC236}">
                <a16:creationId xmlns:a16="http://schemas.microsoft.com/office/drawing/2014/main" id="{5FAE4AEC-A90B-645B-F1A5-C01FC4AE50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0" t="38453" r="68984" b="38394"/>
          <a:stretch/>
        </p:blipFill>
        <p:spPr>
          <a:xfrm>
            <a:off x="1463508" y="3890597"/>
            <a:ext cx="596013" cy="603229"/>
          </a:xfrm>
          <a:prstGeom prst="rect">
            <a:avLst/>
          </a:prstGeom>
        </p:spPr>
      </p:pic>
      <p:pic>
        <p:nvPicPr>
          <p:cNvPr id="32" name="Image 31" descr="Une image contenant Graphique, cercle, Police, symbole&#10;&#10;Description générée automatiquement">
            <a:hlinkClick r:id="rId18"/>
            <a:extLst>
              <a:ext uri="{FF2B5EF4-FFF2-40B4-BE49-F238E27FC236}">
                <a16:creationId xmlns:a16="http://schemas.microsoft.com/office/drawing/2014/main" id="{DF01CAEF-C00C-8BC5-5668-B24FA4632A51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444052" y="4680107"/>
            <a:ext cx="670039" cy="589909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60139754-FDF2-39C0-8192-C8D94D39CBDC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2042767" y="4830448"/>
            <a:ext cx="1765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>
                <a:effectLst/>
                <a:latin typeface="Aptos" panose="020B0004020202020204" pitchFamily="34" charset="0"/>
              </a:rPr>
              <a:t>@groupeequilibre</a:t>
            </a:r>
          </a:p>
        </p:txBody>
      </p:sp>
    </p:spTree>
    <p:extLst>
      <p:ext uri="{BB962C8B-B14F-4D97-AF65-F5344CB8AC3E}">
        <p14:creationId xmlns:p14="http://schemas.microsoft.com/office/powerpoint/2010/main" val="28783785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ivez-nous_mauve">
    <p:bg>
      <p:bgPr>
        <a:solidFill>
          <a:srgbClr val="ADAA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F4DDB42-2F25-501B-2222-92CD0B813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FF964-545E-482D-AB69-182DD19FDCC0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DB589FE-2494-E71A-EE8C-DB7504786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4C4CFE-A63D-F2AA-FC1F-7CA03A1F3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2F980-2C14-4897-8686-0602B80ABC95}" type="slidenum">
              <a:rPr lang="fr-CA" smtClean="0"/>
              <a:t>‹N°›</a:t>
            </a:fld>
            <a:endParaRPr lang="fr-CA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E2A2BFCA-968E-6E7C-2ED6-C0390F43D770}"/>
              </a:ext>
            </a:extLst>
          </p:cNvPr>
          <p:cNvSpPr/>
          <p:nvPr userDrawn="1"/>
        </p:nvSpPr>
        <p:spPr>
          <a:xfrm>
            <a:off x="6045518" y="1151780"/>
            <a:ext cx="4414905" cy="819051"/>
          </a:xfrm>
          <a:prstGeom prst="roundRect">
            <a:avLst>
              <a:gd name="adj" fmla="val 46359"/>
            </a:avLst>
          </a:prstGeom>
          <a:solidFill>
            <a:srgbClr val="3D20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6" name="Graphique 15" descr="Smartphone avec un remplissage uni">
            <a:extLst>
              <a:ext uri="{FF2B5EF4-FFF2-40B4-BE49-F238E27FC236}">
                <a16:creationId xmlns:a16="http://schemas.microsoft.com/office/drawing/2014/main" id="{E9AF8E58-6570-B757-7159-2378A93E812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-996594" y="281267"/>
            <a:ext cx="7504399" cy="6295466"/>
          </a:xfrm>
          <a:prstGeom prst="rect">
            <a:avLst/>
          </a:prstGeom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B8980FC8-7907-D845-3C4A-5FB58094EFBA}"/>
              </a:ext>
            </a:extLst>
          </p:cNvPr>
          <p:cNvSpPr txBox="1">
            <a:spLocks/>
          </p:cNvSpPr>
          <p:nvPr userDrawn="1"/>
        </p:nvSpPr>
        <p:spPr>
          <a:xfrm>
            <a:off x="5651769" y="2091035"/>
            <a:ext cx="53239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4AA3AB"/>
                </a:solidFill>
                <a:latin typeface="Montserrat Black" panose="00000A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fr-CA" sz="4800">
                <a:solidFill>
                  <a:srgbClr val="3D2056"/>
                </a:solidFill>
              </a:rPr>
              <a:t>sur les réseaux sociaux !</a:t>
            </a:r>
          </a:p>
        </p:txBody>
      </p:sp>
      <p:pic>
        <p:nvPicPr>
          <p:cNvPr id="18" name="Graphique 17">
            <a:extLst>
              <a:ext uri="{FF2B5EF4-FFF2-40B4-BE49-F238E27FC236}">
                <a16:creationId xmlns:a16="http://schemas.microsoft.com/office/drawing/2014/main" id="{FFE3B96C-2094-99D6-A95A-8C6815A3757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23055" y="573449"/>
            <a:ext cx="902881" cy="761806"/>
          </a:xfrm>
          <a:prstGeom prst="rect">
            <a:avLst/>
          </a:prstGeom>
        </p:spPr>
      </p:pic>
      <p:sp>
        <p:nvSpPr>
          <p:cNvPr id="19" name="Espace réservé du contenu 9">
            <a:extLst>
              <a:ext uri="{FF2B5EF4-FFF2-40B4-BE49-F238E27FC236}">
                <a16:creationId xmlns:a16="http://schemas.microsoft.com/office/drawing/2014/main" id="{9C6DCE35-A020-E1D8-E0AE-80C9DB8B230D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3D2056"/>
                </a:solidFill>
                <a:latin typeface="Aptos" panose="020B0004020202020204" pitchFamily="34" charset="0"/>
              </a:rPr>
              <a:t>Tous droits réservés © ÉquiLibre</a:t>
            </a:r>
          </a:p>
        </p:txBody>
      </p:sp>
      <p:pic>
        <p:nvPicPr>
          <p:cNvPr id="20" name="Image 19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8B7394C4-9ED4-7B12-5721-085DD4FCDD2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7128BB7A-5714-BAA3-0CD5-B418533EF7D2}"/>
              </a:ext>
            </a:extLst>
          </p:cNvPr>
          <p:cNvSpPr txBox="1"/>
          <p:nvPr userDrawn="1"/>
        </p:nvSpPr>
        <p:spPr>
          <a:xfrm>
            <a:off x="6174495" y="1151780"/>
            <a:ext cx="4207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800">
                <a:solidFill>
                  <a:schemeClr val="bg1"/>
                </a:solidFill>
                <a:latin typeface="Montserrat Black" panose="00000A00000000000000" pitchFamily="2" charset="0"/>
              </a:rPr>
              <a:t>Suivez-nous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F3C492C-5E97-0A4A-89F8-CB993C555D4E}"/>
              </a:ext>
            </a:extLst>
          </p:cNvPr>
          <p:cNvSpPr txBox="1"/>
          <p:nvPr userDrawn="1"/>
        </p:nvSpPr>
        <p:spPr>
          <a:xfrm>
            <a:off x="5651770" y="3887152"/>
            <a:ext cx="5323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>
                <a:latin typeface="Aptos" panose="020B0004020202020204" pitchFamily="34" charset="0"/>
              </a:rPr>
              <a:t>Et inscrivez-vous à notre infolettre pour ne rien manquer de nos activités! </a:t>
            </a:r>
          </a:p>
        </p:txBody>
      </p:sp>
      <p:pic>
        <p:nvPicPr>
          <p:cNvPr id="22" name="Image 21" descr="Une image contenant motif, carré, capture d’écran, Rectangle&#10;&#10;Description générée automatiquement">
            <a:extLst>
              <a:ext uri="{FF2B5EF4-FFF2-40B4-BE49-F238E27FC236}">
                <a16:creationId xmlns:a16="http://schemas.microsoft.com/office/drawing/2014/main" id="{9EABF6EF-2958-06CE-B967-B8502562DB60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196" y="4731561"/>
            <a:ext cx="1507907" cy="150790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17F1383-11D7-6985-F993-BF7621B8CCF7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2000914" y="3216011"/>
            <a:ext cx="12045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>
                <a:effectLst/>
                <a:latin typeface="Aptos" panose="020B0004020202020204" pitchFamily="34" charset="0"/>
              </a:rPr>
              <a:t>@ÉquiLibre</a:t>
            </a:r>
          </a:p>
        </p:txBody>
      </p:sp>
      <p:pic>
        <p:nvPicPr>
          <p:cNvPr id="23" name="Espace réservé du contenu 20" descr="Une image contenant capture d’écran, Graphique, symbole, Police&#10;&#10;Description générée automatiquement">
            <a:hlinkClick r:id="rId13"/>
            <a:extLst>
              <a:ext uri="{FF2B5EF4-FFF2-40B4-BE49-F238E27FC236}">
                <a16:creationId xmlns:a16="http://schemas.microsoft.com/office/drawing/2014/main" id="{5C4B3A07-5D0B-FCC6-F6FA-6E3E346EC7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t="38729" r="38390" b="38117"/>
          <a:stretch/>
        </p:blipFill>
        <p:spPr>
          <a:xfrm>
            <a:off x="1502376" y="3157381"/>
            <a:ext cx="540391" cy="546934"/>
          </a:xfrm>
          <a:prstGeom prst="rect">
            <a:avLst/>
          </a:prstGeom>
        </p:spPr>
      </p:pic>
      <p:pic>
        <p:nvPicPr>
          <p:cNvPr id="24" name="Image 23" descr="Une image contenant Graphique, cercle, Police, symbole&#10;&#10;Description générée automatiquement">
            <a:hlinkClick r:id="rId15"/>
            <a:extLst>
              <a:ext uri="{FF2B5EF4-FFF2-40B4-BE49-F238E27FC236}">
                <a16:creationId xmlns:a16="http://schemas.microsoft.com/office/drawing/2014/main" id="{C4D2191D-AE8B-56B4-E730-96D1C6A49132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444052" y="4680107"/>
            <a:ext cx="670039" cy="589909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2B0B5942-00E7-07EE-9F14-A44B674F783B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2042767" y="4830448"/>
            <a:ext cx="1765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>
                <a:effectLst/>
                <a:latin typeface="Aptos" panose="020B0004020202020204" pitchFamily="34" charset="0"/>
              </a:rPr>
              <a:t>@groupeequilibre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EB5E86C-D34F-BFA7-7032-38C5B93C479E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2042767" y="4017556"/>
            <a:ext cx="13786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>
                <a:effectLst/>
                <a:latin typeface="Aptos" panose="020B0004020202020204" pitchFamily="34" charset="0"/>
              </a:rPr>
              <a:t>@Organisme </a:t>
            </a:r>
          </a:p>
          <a:p>
            <a:r>
              <a:rPr lang="fr-CA" sz="1600">
                <a:effectLst/>
                <a:latin typeface="Aptos" panose="020B0004020202020204" pitchFamily="34" charset="0"/>
              </a:rPr>
              <a:t>    ÉquiLibre</a:t>
            </a:r>
          </a:p>
        </p:txBody>
      </p:sp>
      <p:pic>
        <p:nvPicPr>
          <p:cNvPr id="27" name="Espace réservé du contenu 20" descr="Une image contenant capture d’écran, Graphique, symbole, Police&#10;&#10;Description générée automatiquement">
            <a:hlinkClick r:id="rId17"/>
            <a:extLst>
              <a:ext uri="{FF2B5EF4-FFF2-40B4-BE49-F238E27FC236}">
                <a16:creationId xmlns:a16="http://schemas.microsoft.com/office/drawing/2014/main" id="{15B76492-02B0-B7D6-7B37-7CE186B1F8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0" t="38453" r="68984" b="38394"/>
          <a:stretch/>
        </p:blipFill>
        <p:spPr>
          <a:xfrm>
            <a:off x="1463508" y="3890597"/>
            <a:ext cx="596013" cy="603229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A0DCF153-3BD3-2269-901A-D00690FE3E73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2000914" y="2414466"/>
            <a:ext cx="18156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>
                <a:effectLst/>
                <a:latin typeface="Aptos" panose="020B0004020202020204" pitchFamily="34" charset="0"/>
              </a:rPr>
              <a:t>@groupeequiLibre</a:t>
            </a:r>
          </a:p>
        </p:txBody>
      </p:sp>
      <p:pic>
        <p:nvPicPr>
          <p:cNvPr id="29" name="Espace réservé du contenu 20" descr="Une image contenant capture d’écran, Graphique, symbole, Police&#10;&#10;Description générée automatiquement">
            <a:hlinkClick r:id="rId18"/>
            <a:extLst>
              <a:ext uri="{FF2B5EF4-FFF2-40B4-BE49-F238E27FC236}">
                <a16:creationId xmlns:a16="http://schemas.microsoft.com/office/drawing/2014/main" id="{3C6F82E7-7825-C630-D987-ABD4D2ECA0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7" t="7165" r="66502" b="66798"/>
          <a:stretch/>
        </p:blipFill>
        <p:spPr>
          <a:xfrm>
            <a:off x="1444052" y="2289668"/>
            <a:ext cx="670039" cy="69034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258EF44C-2027-AD29-4D4C-EDF21FA56987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2000914" y="1671331"/>
            <a:ext cx="1868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>
                <a:effectLst/>
                <a:latin typeface="Aptos" panose="020B0004020202020204" pitchFamily="34" charset="0"/>
              </a:rPr>
              <a:t>@GroupeEquiLibre</a:t>
            </a:r>
          </a:p>
        </p:txBody>
      </p:sp>
      <p:pic>
        <p:nvPicPr>
          <p:cNvPr id="31" name="Espace réservé du contenu 20" descr="Une image contenant capture d’écran, Graphique, symbole, Police&#10;&#10;Description générée automatiquement">
            <a:hlinkClick r:id="rId19"/>
            <a:extLst>
              <a:ext uri="{FF2B5EF4-FFF2-40B4-BE49-F238E27FC236}">
                <a16:creationId xmlns:a16="http://schemas.microsoft.com/office/drawing/2014/main" id="{3C0F1F1F-36B7-B9BD-0656-FE90E1BC15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2" t="9153" r="36939" b="67695"/>
          <a:stretch/>
        </p:blipFill>
        <p:spPr>
          <a:xfrm>
            <a:off x="1421319" y="1543628"/>
            <a:ext cx="638202" cy="58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8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bg>
      <p:bgPr>
        <a:solidFill>
          <a:srgbClr val="B0D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4706F9-FF53-A7B8-C93E-FFDC00022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006280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51738F7-2E4B-F20F-2A9B-CFDC464577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00628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7044E9-21BF-7FD1-8118-89918A9B2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73DCC-0EFD-4BC5-98C2-8072D4F1116F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8BB132-AC31-58BF-C8CE-0BFBEE4B9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250EBA-F285-6C90-62AC-A39B54FB8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8ABA5-5484-49AE-B20E-9F6BBE4717A5}" type="slidenum">
              <a:rPr lang="fr-CA" smtClean="0"/>
              <a:t>‹N°›</a:t>
            </a:fld>
            <a:endParaRPr lang="fr-CA"/>
          </a:p>
        </p:txBody>
      </p:sp>
      <p:pic>
        <p:nvPicPr>
          <p:cNvPr id="7" name="Image 6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6CBD144C-0F63-88AA-CAC7-0F24A8C46F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8" name="Espace réservé du contenu 9">
            <a:extLst>
              <a:ext uri="{FF2B5EF4-FFF2-40B4-BE49-F238E27FC236}">
                <a16:creationId xmlns:a16="http://schemas.microsoft.com/office/drawing/2014/main" id="{C65B01F2-72FF-E543-CE18-14F74C9FF84B}"/>
              </a:ext>
            </a:extLst>
          </p:cNvPr>
          <p:cNvSpPr txBox="1">
            <a:spLocks/>
          </p:cNvSpPr>
          <p:nvPr userDrawn="1"/>
        </p:nvSpPr>
        <p:spPr>
          <a:xfrm>
            <a:off x="9579257" y="6542800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006280"/>
                </a:solidFill>
                <a:latin typeface="+mn-lt"/>
              </a:rPr>
              <a:t>Tous droits réservés © ÉquiLibre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5F222CC3-5C71-01F6-A111-377081E76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8600" y="5851525"/>
            <a:ext cx="4114800" cy="365125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006280"/>
                </a:solidFill>
              </a:defRPr>
            </a:lvl1pPr>
            <a:lvl2pPr>
              <a:defRPr>
                <a:solidFill>
                  <a:srgbClr val="006280"/>
                </a:solidFill>
              </a:defRPr>
            </a:lvl2pPr>
          </a:lstStyle>
          <a:p>
            <a:pPr lvl="0"/>
            <a:r>
              <a:rPr lang="fr-FR"/>
              <a:t>Date</a:t>
            </a:r>
          </a:p>
          <a:p>
            <a:pPr lvl="1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58939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e de titre">
    <p:bg>
      <p:bgPr>
        <a:solidFill>
          <a:srgbClr val="C1E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4706F9-FF53-A7B8-C93E-FFDC00022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16453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51738F7-2E4B-F20F-2A9B-CFDC464577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16453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7044E9-21BF-7FD1-8118-89918A9B2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73DCC-0EFD-4BC5-98C2-8072D4F1116F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8BB132-AC31-58BF-C8CE-0BFBEE4B9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250EBA-F285-6C90-62AC-A39B54FB8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8ABA5-5484-49AE-B20E-9F6BBE4717A5}" type="slidenum">
              <a:rPr lang="fr-CA" smtClean="0"/>
              <a:t>‹N°›</a:t>
            </a:fld>
            <a:endParaRPr lang="fr-CA"/>
          </a:p>
        </p:txBody>
      </p:sp>
      <p:pic>
        <p:nvPicPr>
          <p:cNvPr id="7" name="Image 6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F004E8C4-D9D8-C157-ECD8-A858EBC1A2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8" name="Espace réservé du contenu 9">
            <a:extLst>
              <a:ext uri="{FF2B5EF4-FFF2-40B4-BE49-F238E27FC236}">
                <a16:creationId xmlns:a16="http://schemas.microsoft.com/office/drawing/2014/main" id="{3CCAE2AE-CA43-84AB-7E20-7EB4640BD029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164533"/>
                </a:solidFill>
                <a:latin typeface="Aptos" panose="020B0004020202020204" pitchFamily="34" charset="0"/>
              </a:rPr>
              <a:t>Tous droits réservés © ÉquiLibre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6E86F549-1F2F-954E-71AF-6932908192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8600" y="5851525"/>
            <a:ext cx="4114800" cy="365125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164533"/>
                </a:solidFill>
              </a:defRPr>
            </a:lvl1pPr>
            <a:lvl2pPr>
              <a:defRPr>
                <a:solidFill>
                  <a:srgbClr val="164533"/>
                </a:solidFill>
              </a:defRPr>
            </a:lvl2pPr>
          </a:lstStyle>
          <a:p>
            <a:pPr lvl="0"/>
            <a:r>
              <a:rPr lang="fr-FR"/>
              <a:t>Date</a:t>
            </a:r>
          </a:p>
          <a:p>
            <a:pPr lvl="1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18935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 de présentation"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C4D26B-E495-D699-732B-65E7BE199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AA3AB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B0141AD-793A-0D76-CD44-E3B213502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660E8-1A6B-4163-A842-7A145D9F1469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A1A6298-4CC9-BCD5-CEDF-BE7AD2AC8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D36CCE5-7A63-AF97-28F7-2F5057681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8C41C-673F-4EFF-AB29-14469EDC1454}" type="slidenum">
              <a:rPr lang="fr-CA" smtClean="0"/>
              <a:t>‹N°›</a:t>
            </a:fld>
            <a:endParaRPr lang="fr-CA"/>
          </a:p>
        </p:txBody>
      </p:sp>
      <p:pic>
        <p:nvPicPr>
          <p:cNvPr id="9" name="Image 8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58B2BAEC-303E-6A34-F39D-73F15C138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F74D1DCD-A03A-7024-CF44-5B67AB7B8776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969696"/>
                </a:solidFill>
                <a:latin typeface="Aptos" panose="020B0004020202020204" pitchFamily="34" charset="0"/>
              </a:rPr>
              <a:t>Tous droits réservés © ÉquiLibre</a:t>
            </a:r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8656E2F8-536A-F5E1-81C8-A14541BC51F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971675"/>
            <a:ext cx="10515600" cy="341947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50084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1">
    <p:bg>
      <p:bgPr>
        <a:solidFill>
          <a:srgbClr val="164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BF3259-B553-33F0-7789-F8431766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C1E0DA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CF457D-49C7-62FE-9340-99F96183C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C1E0DA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E991D9-5707-8271-42EF-A44AAD1E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660E8-1A6B-4163-A842-7A145D9F1469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EE8ECE-7221-0F8E-AD82-F01F28ACD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21230A-C9BA-8266-A9F7-40A14736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8C41C-673F-4EFF-AB29-14469EDC145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DB55E20D-F0D7-BE64-DA47-C6A6482ADC40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C1E0DA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FEC85005-38A0-4474-667A-98F93C01BB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C57A2623-65F6-CC57-E23B-CD5A8F29A08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1850" y="510067"/>
            <a:ext cx="303847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04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2">
    <p:bg>
      <p:bgPr>
        <a:solidFill>
          <a:srgbClr val="C1E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BF3259-B553-33F0-7789-F8431766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16453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CF457D-49C7-62FE-9340-99F96183C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16453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E991D9-5707-8271-42EF-A44AAD1E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660E8-1A6B-4163-A842-7A145D9F1469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EE8ECE-7221-0F8E-AD82-F01F28ACD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21230A-C9BA-8266-A9F7-40A14736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8C41C-673F-4EFF-AB29-14469EDC145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DB55E20D-F0D7-BE64-DA47-C6A6482ADC40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164533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9" name="Image 8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242ED89B-D5B9-88E8-BBD5-D745D27FF5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pic>
        <p:nvPicPr>
          <p:cNvPr id="8" name="Graphique 7">
            <a:extLst>
              <a:ext uri="{FF2B5EF4-FFF2-40B4-BE49-F238E27FC236}">
                <a16:creationId xmlns:a16="http://schemas.microsoft.com/office/drawing/2014/main" id="{7B6E9233-4342-F85A-38B5-840F02DC15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17" y="790060"/>
            <a:ext cx="1496020" cy="69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447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3">
    <p:bg>
      <p:bgPr>
        <a:solidFill>
          <a:srgbClr val="3D2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BF3259-B553-33F0-7789-F8431766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ADAAE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CF457D-49C7-62FE-9340-99F96183C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ADAAE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E991D9-5707-8271-42EF-A44AAD1E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660E8-1A6B-4163-A842-7A145D9F1469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EE8ECE-7221-0F8E-AD82-F01F28ACD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21230A-C9BA-8266-A9F7-40A14736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8C41C-673F-4EFF-AB29-14469EDC1454}" type="slidenum">
              <a:rPr lang="fr-CA" smtClean="0"/>
              <a:t>‹N°›</a:t>
            </a:fld>
            <a:endParaRPr lang="fr-CA"/>
          </a:p>
        </p:txBody>
      </p:sp>
      <p:pic>
        <p:nvPicPr>
          <p:cNvPr id="7" name="Image 6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5F7310D9-8E5B-9F43-F6BF-16162E6060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8" name="Espace réservé du contenu 9">
            <a:extLst>
              <a:ext uri="{FF2B5EF4-FFF2-40B4-BE49-F238E27FC236}">
                <a16:creationId xmlns:a16="http://schemas.microsoft.com/office/drawing/2014/main" id="{0D217414-BEEF-795A-8771-AA9A7A4DD275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ADAAE1"/>
                </a:solidFill>
                <a:latin typeface="+mn-lt"/>
              </a:rPr>
              <a:t>Tous droits réservés © ÉquiLibre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9BDCA830-6D0E-470F-EC32-E5F3CA0372B9}"/>
              </a:ext>
            </a:extLst>
          </p:cNvPr>
          <p:cNvGrpSpPr/>
          <p:nvPr userDrawn="1"/>
        </p:nvGrpSpPr>
        <p:grpSpPr>
          <a:xfrm>
            <a:off x="831849" y="485030"/>
            <a:ext cx="973097" cy="996587"/>
            <a:chOff x="3952984" y="1868811"/>
            <a:chExt cx="421097" cy="453662"/>
          </a:xfrm>
          <a:solidFill>
            <a:srgbClr val="ADAAE1"/>
          </a:solidFill>
        </p:grpSpPr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BD24DADE-9A31-163B-FE37-5E86E05BD8B2}"/>
                </a:ext>
              </a:extLst>
            </p:cNvPr>
            <p:cNvSpPr/>
            <p:nvPr/>
          </p:nvSpPr>
          <p:spPr>
            <a:xfrm>
              <a:off x="4133541" y="1868811"/>
              <a:ext cx="45719" cy="213809"/>
            </a:xfrm>
            <a:custGeom>
              <a:avLst/>
              <a:gdLst>
                <a:gd name="connsiteX0" fmla="*/ 43646 w 43646"/>
                <a:gd name="connsiteY0" fmla="*/ 213485 h 234130"/>
                <a:gd name="connsiteX1" fmla="*/ 42790 w 43646"/>
                <a:gd name="connsiteY1" fmla="*/ 20646 h 234130"/>
                <a:gd name="connsiteX2" fmla="*/ 0 w 43646"/>
                <a:gd name="connsiteY2" fmla="*/ 20646 h 234130"/>
                <a:gd name="connsiteX3" fmla="*/ 856 w 43646"/>
                <a:gd name="connsiteY3" fmla="*/ 213485 h 234130"/>
                <a:gd name="connsiteX4" fmla="*/ 43646 w 43646"/>
                <a:gd name="connsiteY4" fmla="*/ 213485 h 234130"/>
                <a:gd name="connsiteX5" fmla="*/ 43646 w 43646"/>
                <a:gd name="connsiteY5" fmla="*/ 213485 h 23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46" h="234130">
                  <a:moveTo>
                    <a:pt x="43646" y="213485"/>
                  </a:moveTo>
                  <a:lnTo>
                    <a:pt x="42790" y="20646"/>
                  </a:lnTo>
                  <a:cubicBezTo>
                    <a:pt x="42790" y="-6882"/>
                    <a:pt x="-142" y="-6882"/>
                    <a:pt x="0" y="20646"/>
                  </a:cubicBezTo>
                  <a:lnTo>
                    <a:pt x="856" y="213485"/>
                  </a:lnTo>
                  <a:cubicBezTo>
                    <a:pt x="856" y="241013"/>
                    <a:pt x="43788" y="241013"/>
                    <a:pt x="43646" y="213485"/>
                  </a:cubicBezTo>
                  <a:lnTo>
                    <a:pt x="43646" y="213485"/>
                  </a:lnTo>
                  <a:close/>
                </a:path>
              </a:pathLst>
            </a:custGeom>
            <a:grpFill/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23C5F947-8A44-01DD-DB86-DFAD566C395E}"/>
                </a:ext>
              </a:extLst>
            </p:cNvPr>
            <p:cNvSpPr/>
            <p:nvPr/>
          </p:nvSpPr>
          <p:spPr>
            <a:xfrm rot="1113967">
              <a:off x="4209408" y="1931284"/>
              <a:ext cx="83697" cy="172127"/>
            </a:xfrm>
            <a:custGeom>
              <a:avLst/>
              <a:gdLst>
                <a:gd name="connsiteX0" fmla="*/ 42205 w 83697"/>
                <a:gd name="connsiteY0" fmla="*/ 156524 h 172127"/>
                <a:gd name="connsiteX1" fmla="*/ 82855 w 83697"/>
                <a:gd name="connsiteY1" fmla="*/ 27014 h 172127"/>
                <a:gd name="connsiteX2" fmla="*/ 67879 w 83697"/>
                <a:gd name="connsiteY2" fmla="*/ 627 h 172127"/>
                <a:gd name="connsiteX3" fmla="*/ 41492 w 83697"/>
                <a:gd name="connsiteY3" fmla="*/ 15603 h 172127"/>
                <a:gd name="connsiteX4" fmla="*/ 842 w 83697"/>
                <a:gd name="connsiteY4" fmla="*/ 145113 h 172127"/>
                <a:gd name="connsiteX5" fmla="*/ 15818 w 83697"/>
                <a:gd name="connsiteY5" fmla="*/ 171500 h 172127"/>
                <a:gd name="connsiteX6" fmla="*/ 42205 w 83697"/>
                <a:gd name="connsiteY6" fmla="*/ 156524 h 172127"/>
                <a:gd name="connsiteX7" fmla="*/ 42205 w 83697"/>
                <a:gd name="connsiteY7" fmla="*/ 156524 h 172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697" h="172127">
                  <a:moveTo>
                    <a:pt x="42205" y="156524"/>
                  </a:moveTo>
                  <a:cubicBezTo>
                    <a:pt x="55755" y="113306"/>
                    <a:pt x="69305" y="70231"/>
                    <a:pt x="82855" y="27014"/>
                  </a:cubicBezTo>
                  <a:cubicBezTo>
                    <a:pt x="86279" y="16316"/>
                    <a:pt x="78862" y="3194"/>
                    <a:pt x="67879" y="627"/>
                  </a:cubicBezTo>
                  <a:cubicBezTo>
                    <a:pt x="56183" y="-2083"/>
                    <a:pt x="45201" y="4193"/>
                    <a:pt x="41492" y="15603"/>
                  </a:cubicBezTo>
                  <a:cubicBezTo>
                    <a:pt x="27942" y="58821"/>
                    <a:pt x="14392" y="101896"/>
                    <a:pt x="842" y="145113"/>
                  </a:cubicBezTo>
                  <a:cubicBezTo>
                    <a:pt x="-2581" y="155811"/>
                    <a:pt x="4836" y="168933"/>
                    <a:pt x="15818" y="171500"/>
                  </a:cubicBezTo>
                  <a:cubicBezTo>
                    <a:pt x="27514" y="174210"/>
                    <a:pt x="38497" y="167934"/>
                    <a:pt x="42205" y="156524"/>
                  </a:cubicBezTo>
                  <a:lnTo>
                    <a:pt x="42205" y="156524"/>
                  </a:lnTo>
                  <a:close/>
                </a:path>
              </a:pathLst>
            </a:custGeom>
            <a:grpFill/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68EAB864-D55D-D2D7-CFA1-3DC2AE903979}"/>
                </a:ext>
              </a:extLst>
            </p:cNvPr>
            <p:cNvSpPr/>
            <p:nvPr/>
          </p:nvSpPr>
          <p:spPr>
            <a:xfrm rot="1665541">
              <a:off x="4219399" y="2071586"/>
              <a:ext cx="154682" cy="106160"/>
            </a:xfrm>
            <a:custGeom>
              <a:avLst/>
              <a:gdLst>
                <a:gd name="connsiteX0" fmla="*/ 32127 w 154682"/>
                <a:gd name="connsiteY0" fmla="*/ 103429 h 106160"/>
                <a:gd name="connsiteX1" fmla="*/ 144093 w 154682"/>
                <a:gd name="connsiteY1" fmla="*/ 39673 h 106160"/>
                <a:gd name="connsiteX2" fmla="*/ 151795 w 154682"/>
                <a:gd name="connsiteY2" fmla="*/ 10433 h 106160"/>
                <a:gd name="connsiteX3" fmla="*/ 122556 w 154682"/>
                <a:gd name="connsiteY3" fmla="*/ 2731 h 106160"/>
                <a:gd name="connsiteX4" fmla="*/ 10590 w 154682"/>
                <a:gd name="connsiteY4" fmla="*/ 66487 h 106160"/>
                <a:gd name="connsiteX5" fmla="*/ 2887 w 154682"/>
                <a:gd name="connsiteY5" fmla="*/ 95727 h 106160"/>
                <a:gd name="connsiteX6" fmla="*/ 32127 w 154682"/>
                <a:gd name="connsiteY6" fmla="*/ 103429 h 106160"/>
                <a:gd name="connsiteX7" fmla="*/ 32127 w 154682"/>
                <a:gd name="connsiteY7" fmla="*/ 103429 h 10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682" h="106160">
                  <a:moveTo>
                    <a:pt x="32127" y="103429"/>
                  </a:moveTo>
                  <a:cubicBezTo>
                    <a:pt x="69497" y="82177"/>
                    <a:pt x="106724" y="60925"/>
                    <a:pt x="144093" y="39673"/>
                  </a:cubicBezTo>
                  <a:cubicBezTo>
                    <a:pt x="153792" y="34110"/>
                    <a:pt x="157929" y="19989"/>
                    <a:pt x="151795" y="10433"/>
                  </a:cubicBezTo>
                  <a:cubicBezTo>
                    <a:pt x="145662" y="877"/>
                    <a:pt x="132968" y="-3117"/>
                    <a:pt x="122556" y="2731"/>
                  </a:cubicBezTo>
                  <a:cubicBezTo>
                    <a:pt x="85186" y="23983"/>
                    <a:pt x="47959" y="45235"/>
                    <a:pt x="10590" y="66487"/>
                  </a:cubicBezTo>
                  <a:cubicBezTo>
                    <a:pt x="891" y="72050"/>
                    <a:pt x="-3246" y="86171"/>
                    <a:pt x="2887" y="95727"/>
                  </a:cubicBezTo>
                  <a:cubicBezTo>
                    <a:pt x="9021" y="105283"/>
                    <a:pt x="21715" y="109277"/>
                    <a:pt x="32127" y="103429"/>
                  </a:cubicBezTo>
                  <a:lnTo>
                    <a:pt x="32127" y="103429"/>
                  </a:lnTo>
                  <a:close/>
                </a:path>
              </a:pathLst>
            </a:custGeom>
            <a:grpFill/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29D248C9-CFB4-0C4B-7999-34E94D582BDB}"/>
                </a:ext>
              </a:extLst>
            </p:cNvPr>
            <p:cNvSpPr/>
            <p:nvPr/>
          </p:nvSpPr>
          <p:spPr>
            <a:xfrm>
              <a:off x="4041764" y="1972466"/>
              <a:ext cx="88188" cy="123018"/>
            </a:xfrm>
            <a:custGeom>
              <a:avLst/>
              <a:gdLst>
                <a:gd name="connsiteX0" fmla="*/ 85458 w 88188"/>
                <a:gd name="connsiteY0" fmla="*/ 90892 h 123018"/>
                <a:gd name="connsiteX1" fmla="*/ 39673 w 88188"/>
                <a:gd name="connsiteY1" fmla="*/ 10590 h 123018"/>
                <a:gd name="connsiteX2" fmla="*/ 10433 w 88188"/>
                <a:gd name="connsiteY2" fmla="*/ 2887 h 123018"/>
                <a:gd name="connsiteX3" fmla="*/ 2731 w 88188"/>
                <a:gd name="connsiteY3" fmla="*/ 32127 h 123018"/>
                <a:gd name="connsiteX4" fmla="*/ 48516 w 88188"/>
                <a:gd name="connsiteY4" fmla="*/ 112429 h 123018"/>
                <a:gd name="connsiteX5" fmla="*/ 77755 w 88188"/>
                <a:gd name="connsiteY5" fmla="*/ 120131 h 123018"/>
                <a:gd name="connsiteX6" fmla="*/ 85458 w 88188"/>
                <a:gd name="connsiteY6" fmla="*/ 90892 h 123018"/>
                <a:gd name="connsiteX7" fmla="*/ 85458 w 88188"/>
                <a:gd name="connsiteY7" fmla="*/ 90892 h 12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188" h="123018">
                  <a:moveTo>
                    <a:pt x="85458" y="90892"/>
                  </a:moveTo>
                  <a:lnTo>
                    <a:pt x="39673" y="10590"/>
                  </a:lnTo>
                  <a:cubicBezTo>
                    <a:pt x="34110" y="891"/>
                    <a:pt x="19989" y="-3246"/>
                    <a:pt x="10433" y="2887"/>
                  </a:cubicBezTo>
                  <a:cubicBezTo>
                    <a:pt x="877" y="9021"/>
                    <a:pt x="-3117" y="21715"/>
                    <a:pt x="2731" y="32127"/>
                  </a:cubicBezTo>
                  <a:lnTo>
                    <a:pt x="48516" y="112429"/>
                  </a:lnTo>
                  <a:cubicBezTo>
                    <a:pt x="54078" y="122128"/>
                    <a:pt x="68199" y="126264"/>
                    <a:pt x="77755" y="120131"/>
                  </a:cubicBezTo>
                  <a:cubicBezTo>
                    <a:pt x="87312" y="113998"/>
                    <a:pt x="91305" y="101304"/>
                    <a:pt x="85458" y="90892"/>
                  </a:cubicBezTo>
                  <a:lnTo>
                    <a:pt x="85458" y="90892"/>
                  </a:lnTo>
                  <a:close/>
                </a:path>
              </a:pathLst>
            </a:custGeom>
            <a:grpFill/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06F5704D-DC78-C487-112F-2AE7B9C6E06F}"/>
                </a:ext>
              </a:extLst>
            </p:cNvPr>
            <p:cNvSpPr/>
            <p:nvPr/>
          </p:nvSpPr>
          <p:spPr>
            <a:xfrm>
              <a:off x="3952984" y="2088647"/>
              <a:ext cx="146507" cy="56681"/>
            </a:xfrm>
            <a:custGeom>
              <a:avLst/>
              <a:gdLst>
                <a:gd name="connsiteX0" fmla="*/ 131020 w 146507"/>
                <a:gd name="connsiteY0" fmla="*/ 14790 h 56681"/>
                <a:gd name="connsiteX1" fmla="*/ 26898 w 146507"/>
                <a:gd name="connsiteY1" fmla="*/ 527 h 56681"/>
                <a:gd name="connsiteX2" fmla="*/ 10353 w 146507"/>
                <a:gd name="connsiteY2" fmla="*/ 2667 h 56681"/>
                <a:gd name="connsiteX3" fmla="*/ 511 w 146507"/>
                <a:gd name="connsiteY3" fmla="*/ 15504 h 56681"/>
                <a:gd name="connsiteX4" fmla="*/ 15488 w 146507"/>
                <a:gd name="connsiteY4" fmla="*/ 41891 h 56681"/>
                <a:gd name="connsiteX5" fmla="*/ 119609 w 146507"/>
                <a:gd name="connsiteY5" fmla="*/ 56154 h 56681"/>
                <a:gd name="connsiteX6" fmla="*/ 136155 w 146507"/>
                <a:gd name="connsiteY6" fmla="*/ 54014 h 56681"/>
                <a:gd name="connsiteX7" fmla="*/ 145996 w 146507"/>
                <a:gd name="connsiteY7" fmla="*/ 41177 h 56681"/>
                <a:gd name="connsiteX8" fmla="*/ 131020 w 146507"/>
                <a:gd name="connsiteY8" fmla="*/ 14790 h 56681"/>
                <a:gd name="connsiteX9" fmla="*/ 131020 w 146507"/>
                <a:gd name="connsiteY9" fmla="*/ 14790 h 5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6507" h="56681">
                  <a:moveTo>
                    <a:pt x="131020" y="14790"/>
                  </a:moveTo>
                  <a:cubicBezTo>
                    <a:pt x="96360" y="10084"/>
                    <a:pt x="61701" y="5377"/>
                    <a:pt x="26898" y="527"/>
                  </a:cubicBezTo>
                  <a:cubicBezTo>
                    <a:pt x="20908" y="-329"/>
                    <a:pt x="15773" y="-471"/>
                    <a:pt x="10353" y="2667"/>
                  </a:cubicBezTo>
                  <a:cubicBezTo>
                    <a:pt x="5931" y="5234"/>
                    <a:pt x="1652" y="10369"/>
                    <a:pt x="511" y="15504"/>
                  </a:cubicBezTo>
                  <a:cubicBezTo>
                    <a:pt x="-1771" y="25488"/>
                    <a:pt x="3649" y="40179"/>
                    <a:pt x="15488" y="41891"/>
                  </a:cubicBezTo>
                  <a:lnTo>
                    <a:pt x="119609" y="56154"/>
                  </a:lnTo>
                  <a:cubicBezTo>
                    <a:pt x="125600" y="57010"/>
                    <a:pt x="130735" y="57152"/>
                    <a:pt x="136155" y="54014"/>
                  </a:cubicBezTo>
                  <a:cubicBezTo>
                    <a:pt x="140576" y="51447"/>
                    <a:pt x="144855" y="46312"/>
                    <a:pt x="145996" y="41177"/>
                  </a:cubicBezTo>
                  <a:cubicBezTo>
                    <a:pt x="148278" y="31193"/>
                    <a:pt x="142858" y="16502"/>
                    <a:pt x="131020" y="14790"/>
                  </a:cubicBezTo>
                  <a:lnTo>
                    <a:pt x="131020" y="14790"/>
                  </a:lnTo>
                  <a:close/>
                </a:path>
              </a:pathLst>
            </a:custGeom>
            <a:grpFill/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3AB704DF-7ADA-F71F-24D6-A4EFA94813CF}"/>
                </a:ext>
              </a:extLst>
            </p:cNvPr>
            <p:cNvSpPr/>
            <p:nvPr/>
          </p:nvSpPr>
          <p:spPr>
            <a:xfrm rot="19470481">
              <a:off x="4008897" y="2177580"/>
              <a:ext cx="143091" cy="72898"/>
            </a:xfrm>
            <a:custGeom>
              <a:avLst/>
              <a:gdLst>
                <a:gd name="connsiteX0" fmla="*/ 115833 w 143091"/>
                <a:gd name="connsiteY0" fmla="*/ 862 h 72898"/>
                <a:gd name="connsiteX1" fmla="*/ 15848 w 143091"/>
                <a:gd name="connsiteY1" fmla="*/ 30672 h 72898"/>
                <a:gd name="connsiteX2" fmla="*/ 872 w 143091"/>
                <a:gd name="connsiteY2" fmla="*/ 57059 h 72898"/>
                <a:gd name="connsiteX3" fmla="*/ 27259 w 143091"/>
                <a:gd name="connsiteY3" fmla="*/ 72036 h 72898"/>
                <a:gd name="connsiteX4" fmla="*/ 127244 w 143091"/>
                <a:gd name="connsiteY4" fmla="*/ 42226 h 72898"/>
                <a:gd name="connsiteX5" fmla="*/ 142220 w 143091"/>
                <a:gd name="connsiteY5" fmla="*/ 15839 h 72898"/>
                <a:gd name="connsiteX6" fmla="*/ 115833 w 143091"/>
                <a:gd name="connsiteY6" fmla="*/ 862 h 72898"/>
                <a:gd name="connsiteX7" fmla="*/ 115833 w 143091"/>
                <a:gd name="connsiteY7" fmla="*/ 862 h 7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091" h="72898">
                  <a:moveTo>
                    <a:pt x="115833" y="862"/>
                  </a:moveTo>
                  <a:cubicBezTo>
                    <a:pt x="82457" y="10847"/>
                    <a:pt x="49081" y="20831"/>
                    <a:pt x="15848" y="30672"/>
                  </a:cubicBezTo>
                  <a:cubicBezTo>
                    <a:pt x="5151" y="33810"/>
                    <a:pt x="-2694" y="45791"/>
                    <a:pt x="872" y="57059"/>
                  </a:cubicBezTo>
                  <a:cubicBezTo>
                    <a:pt x="4437" y="68327"/>
                    <a:pt x="15705" y="75459"/>
                    <a:pt x="27259" y="72036"/>
                  </a:cubicBezTo>
                  <a:cubicBezTo>
                    <a:pt x="60635" y="62052"/>
                    <a:pt x="94010" y="52067"/>
                    <a:pt x="127244" y="42226"/>
                  </a:cubicBezTo>
                  <a:cubicBezTo>
                    <a:pt x="137941" y="39088"/>
                    <a:pt x="145786" y="27107"/>
                    <a:pt x="142220" y="15839"/>
                  </a:cubicBezTo>
                  <a:cubicBezTo>
                    <a:pt x="138654" y="4571"/>
                    <a:pt x="127386" y="-2561"/>
                    <a:pt x="115833" y="862"/>
                  </a:cubicBezTo>
                  <a:lnTo>
                    <a:pt x="115833" y="862"/>
                  </a:lnTo>
                  <a:close/>
                </a:path>
              </a:pathLst>
            </a:custGeom>
            <a:grpFill/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84951264-E2F8-BA2D-8F22-FC69E30E16B4}"/>
                </a:ext>
              </a:extLst>
            </p:cNvPr>
            <p:cNvSpPr/>
            <p:nvPr/>
          </p:nvSpPr>
          <p:spPr>
            <a:xfrm rot="19645284">
              <a:off x="4222460" y="2136889"/>
              <a:ext cx="45719" cy="185584"/>
            </a:xfrm>
            <a:custGeom>
              <a:avLst/>
              <a:gdLst>
                <a:gd name="connsiteX0" fmla="*/ 43646 w 43646"/>
                <a:gd name="connsiteY0" fmla="*/ 213485 h 234130"/>
                <a:gd name="connsiteX1" fmla="*/ 42790 w 43646"/>
                <a:gd name="connsiteY1" fmla="*/ 20646 h 234130"/>
                <a:gd name="connsiteX2" fmla="*/ 0 w 43646"/>
                <a:gd name="connsiteY2" fmla="*/ 20646 h 234130"/>
                <a:gd name="connsiteX3" fmla="*/ 856 w 43646"/>
                <a:gd name="connsiteY3" fmla="*/ 213485 h 234130"/>
                <a:gd name="connsiteX4" fmla="*/ 43646 w 43646"/>
                <a:gd name="connsiteY4" fmla="*/ 213485 h 234130"/>
                <a:gd name="connsiteX5" fmla="*/ 43646 w 43646"/>
                <a:gd name="connsiteY5" fmla="*/ 213485 h 23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46" h="234130">
                  <a:moveTo>
                    <a:pt x="43646" y="213485"/>
                  </a:moveTo>
                  <a:lnTo>
                    <a:pt x="42790" y="20646"/>
                  </a:lnTo>
                  <a:cubicBezTo>
                    <a:pt x="42790" y="-6882"/>
                    <a:pt x="-142" y="-6882"/>
                    <a:pt x="0" y="20646"/>
                  </a:cubicBezTo>
                  <a:lnTo>
                    <a:pt x="856" y="213485"/>
                  </a:lnTo>
                  <a:cubicBezTo>
                    <a:pt x="856" y="241013"/>
                    <a:pt x="43788" y="241013"/>
                    <a:pt x="43646" y="213485"/>
                  </a:cubicBezTo>
                  <a:lnTo>
                    <a:pt x="43646" y="213485"/>
                  </a:lnTo>
                  <a:close/>
                </a:path>
              </a:pathLst>
            </a:custGeom>
            <a:grpFill/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AFDE8399-01DA-5A34-D558-BD2E5934A6A7}"/>
                </a:ext>
              </a:extLst>
            </p:cNvPr>
            <p:cNvSpPr/>
            <p:nvPr/>
          </p:nvSpPr>
          <p:spPr>
            <a:xfrm rot="17218152">
              <a:off x="4089103" y="2210243"/>
              <a:ext cx="143091" cy="72898"/>
            </a:xfrm>
            <a:custGeom>
              <a:avLst/>
              <a:gdLst>
                <a:gd name="connsiteX0" fmla="*/ 115833 w 143091"/>
                <a:gd name="connsiteY0" fmla="*/ 862 h 72898"/>
                <a:gd name="connsiteX1" fmla="*/ 15848 w 143091"/>
                <a:gd name="connsiteY1" fmla="*/ 30672 h 72898"/>
                <a:gd name="connsiteX2" fmla="*/ 872 w 143091"/>
                <a:gd name="connsiteY2" fmla="*/ 57059 h 72898"/>
                <a:gd name="connsiteX3" fmla="*/ 27259 w 143091"/>
                <a:gd name="connsiteY3" fmla="*/ 72036 h 72898"/>
                <a:gd name="connsiteX4" fmla="*/ 127244 w 143091"/>
                <a:gd name="connsiteY4" fmla="*/ 42226 h 72898"/>
                <a:gd name="connsiteX5" fmla="*/ 142220 w 143091"/>
                <a:gd name="connsiteY5" fmla="*/ 15839 h 72898"/>
                <a:gd name="connsiteX6" fmla="*/ 115833 w 143091"/>
                <a:gd name="connsiteY6" fmla="*/ 862 h 72898"/>
                <a:gd name="connsiteX7" fmla="*/ 115833 w 143091"/>
                <a:gd name="connsiteY7" fmla="*/ 862 h 7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091" h="72898">
                  <a:moveTo>
                    <a:pt x="115833" y="862"/>
                  </a:moveTo>
                  <a:cubicBezTo>
                    <a:pt x="82457" y="10847"/>
                    <a:pt x="49081" y="20831"/>
                    <a:pt x="15848" y="30672"/>
                  </a:cubicBezTo>
                  <a:cubicBezTo>
                    <a:pt x="5151" y="33810"/>
                    <a:pt x="-2694" y="45791"/>
                    <a:pt x="872" y="57059"/>
                  </a:cubicBezTo>
                  <a:cubicBezTo>
                    <a:pt x="4437" y="68327"/>
                    <a:pt x="15705" y="75459"/>
                    <a:pt x="27259" y="72036"/>
                  </a:cubicBezTo>
                  <a:cubicBezTo>
                    <a:pt x="60635" y="62052"/>
                    <a:pt x="94010" y="52067"/>
                    <a:pt x="127244" y="42226"/>
                  </a:cubicBezTo>
                  <a:cubicBezTo>
                    <a:pt x="137941" y="39088"/>
                    <a:pt x="145786" y="27107"/>
                    <a:pt x="142220" y="15839"/>
                  </a:cubicBezTo>
                  <a:cubicBezTo>
                    <a:pt x="138654" y="4571"/>
                    <a:pt x="127386" y="-2561"/>
                    <a:pt x="115833" y="862"/>
                  </a:cubicBezTo>
                  <a:lnTo>
                    <a:pt x="115833" y="862"/>
                  </a:lnTo>
                  <a:close/>
                </a:path>
              </a:pathLst>
            </a:custGeom>
            <a:grpFill/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</p:grpSp>
    </p:spTree>
    <p:extLst>
      <p:ext uri="{BB962C8B-B14F-4D97-AF65-F5344CB8AC3E}">
        <p14:creationId xmlns:p14="http://schemas.microsoft.com/office/powerpoint/2010/main" val="2049981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4">
    <p:bg>
      <p:bgPr>
        <a:solidFill>
          <a:srgbClr val="ADAA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BF3259-B553-33F0-7789-F8431766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3D205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CF457D-49C7-62FE-9340-99F96183C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3D205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E991D9-5707-8271-42EF-A44AAD1E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660E8-1A6B-4163-A842-7A145D9F1469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EE8ECE-7221-0F8E-AD82-F01F28ACD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21230A-C9BA-8266-A9F7-40A14736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8C41C-673F-4EFF-AB29-14469EDC1454}" type="slidenum">
              <a:rPr lang="fr-CA" smtClean="0"/>
              <a:t>‹N°›</a:t>
            </a:fld>
            <a:endParaRPr lang="fr-CA"/>
          </a:p>
        </p:txBody>
      </p:sp>
      <p:sp>
        <p:nvSpPr>
          <p:cNvPr id="8" name="Espace réservé du contenu 9">
            <a:extLst>
              <a:ext uri="{FF2B5EF4-FFF2-40B4-BE49-F238E27FC236}">
                <a16:creationId xmlns:a16="http://schemas.microsoft.com/office/drawing/2014/main" id="{0D217414-BEEF-795A-8771-AA9A7A4DD275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3D2056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788C5F36-BB09-CCC7-8923-568D4A1BB8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5517" y="419710"/>
            <a:ext cx="1258558" cy="1061908"/>
          </a:xfrm>
          <a:prstGeom prst="rect">
            <a:avLst/>
          </a:prstGeom>
        </p:spPr>
      </p:pic>
      <p:pic>
        <p:nvPicPr>
          <p:cNvPr id="30" name="Image 29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757AE85D-5074-A39F-3F32-4B13DB95A4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468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340F317-FB3A-FA34-4126-6B966C6D0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281E4A4-A194-6CF0-25EE-D5D7C79F6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BF6C21-F8E8-0859-ACA2-76FF38CF31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73DCC-0EFD-4BC5-98C2-8072D4F1116F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1F1FBCB-5BCF-9F00-AD2D-5411E0E3BA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83D9F7-8205-ACAF-F624-0D10FE1163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8ABA5-5484-49AE-B20E-9F6BBE4717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50351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 Black" panose="00000A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F0ECE77-948A-C8BB-8888-5BC45202A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414AB-1D28-400F-4D6F-32492D534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70A3D4-2A92-C65D-1E1D-6DA18BA8CE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660E8-1A6B-4163-A842-7A145D9F1469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82361F5-9BF4-BB93-1CC8-930F1F0F57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10AD0BD-5C47-B528-BC6F-B822456971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8C41C-673F-4EFF-AB29-14469EDC1454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81747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12" r:id="rId3"/>
    <p:sldLayoutId id="2147483708" r:id="rId4"/>
    <p:sldLayoutId id="2147483713" r:id="rId5"/>
    <p:sldLayoutId id="2147483709" r:id="rId6"/>
    <p:sldLayoutId id="214748371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 Black" panose="00000A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4F2AE50-3FF6-7860-E0AE-FE74A0FCA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3B69BBD-A303-D476-7C06-9B24C2365A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C5B6304-EE27-B889-D0E7-3AC13AC262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934EA-7B5F-4A8D-9DFE-2D611824E1CD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3FAA8D5-3C4B-3FD1-F343-1AACBB0D94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0167CC-B534-2AAE-96EB-177FC1BB96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E94EB-0976-4A7D-A387-CFB7C0D0CC74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32891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44" r:id="rId2"/>
    <p:sldLayoutId id="2147483748" r:id="rId3"/>
    <p:sldLayoutId id="2147483749" r:id="rId4"/>
    <p:sldLayoutId id="2147483743" r:id="rId5"/>
    <p:sldLayoutId id="2147483747" r:id="rId6"/>
    <p:sldLayoutId id="214748377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 Black" panose="00000A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37292C1-BF18-0DDC-BF11-D8EDDF419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FA9CC1D-1CBC-A8F1-4FD8-B3FD757FF7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5798CD2-A2CA-00EF-2296-7AB3E3C55A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8F666-31D8-4393-86DF-286A2A811B62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1DEC164-2E24-C966-898A-2CF1B90144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5B723E-EF16-C594-2F12-5D8F97E87A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5D152-FD49-49F4-9CC8-2F6489B505BA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5B6D098B-71F7-8614-3951-8DD43C1B64F9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969696"/>
                </a:solidFill>
                <a:latin typeface="Aptos" panose="020B0004020202020204" pitchFamily="34" charset="0"/>
              </a:rPr>
              <a:t>Tous droits réservés © ÉquiLibre</a:t>
            </a:r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DFA323C5-87CB-9D7C-FD25-E0E2F8AEEDD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856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9" r:id="rId2"/>
    <p:sldLayoutId id="2147483760" r:id="rId3"/>
    <p:sldLayoutId id="2147483761" r:id="rId4"/>
    <p:sldLayoutId id="2147483762" r:id="rId5"/>
    <p:sldLayoutId id="214748376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 Black" panose="00000A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FC63668-1C09-3A2E-F93B-936183B70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FD93211-DC5A-ECE7-C49A-886A63F7D8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63205EA-8E48-FE96-4089-54A6361425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FF964-545E-482D-AB69-182DD19FDCC0}" type="datetimeFigureOut">
              <a:rPr lang="fr-CA" smtClean="0"/>
              <a:t>2025-03-14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15E8F9F-127C-DDE9-5FA0-95AA02B5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ECA038E-159F-90BC-2D60-16EE5C7707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2F980-2C14-4897-8686-0602B80ABC9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87006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jeunessejecoute.ca/" TargetMode="External"/><Relationship Id="rId2" Type="http://schemas.openxmlformats.org/officeDocument/2006/relationships/hyperlink" Target="https://anebquebec.com/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teljeunes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shorts/3HqChlD5yrU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tags" Target="../tags/tag19.xml"/><Relationship Id="rId7" Type="http://schemas.openxmlformats.org/officeDocument/2006/relationships/image" Target="../media/image30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9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0.xml"/><Relationship Id="rId5" Type="http://schemas.openxmlformats.org/officeDocument/2006/relationships/image" Target="../media/image32.png"/><Relationship Id="rId4" Type="http://schemas.openxmlformats.org/officeDocument/2006/relationships/hyperlink" Target="https://equilibre.ca/images/equilibre/librairy/celebrer-la-diversite-corporelle-pourquoi-et-commen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BD3FCCEF-DF57-9C43-A485-C5956B950D0E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181222" y="2971800"/>
            <a:ext cx="7829550" cy="28797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4AA3AB"/>
                </a:solidFill>
                <a:latin typeface="Montserrat Black" panose="00000A00000000000000" pitchFamily="2" charset="0"/>
                <a:ea typeface="+mj-ea"/>
                <a:cs typeface="+mj-cs"/>
              </a:defRPr>
            </a:lvl1pPr>
          </a:lstStyle>
          <a:p>
            <a:r>
              <a:rPr lang="fr-CA" sz="5400">
                <a:solidFill>
                  <a:srgbClr val="006280"/>
                </a:solidFill>
              </a:rPr>
              <a:t>La diversité corporelle,</a:t>
            </a:r>
          </a:p>
          <a:p>
            <a:r>
              <a:rPr lang="fr-CA">
                <a:ln>
                  <a:solidFill>
                    <a:srgbClr val="3D2056"/>
                  </a:solidFill>
                </a:ln>
                <a:solidFill>
                  <a:srgbClr val="FFFFFF"/>
                </a:solidFill>
              </a:rPr>
              <a:t>c’est naturel!</a:t>
            </a:r>
          </a:p>
        </p:txBody>
      </p:sp>
      <p:pic>
        <p:nvPicPr>
          <p:cNvPr id="9" name="Image 8" descr="Une image contenant cercle, Police, logo, texte&#10;&#10;Description générée automatiquement">
            <a:extLst>
              <a:ext uri="{FF2B5EF4-FFF2-40B4-BE49-F238E27FC236}">
                <a16:creationId xmlns:a16="http://schemas.microsoft.com/office/drawing/2014/main" id="{243D75AF-484F-1EA7-26FF-60FBF3085B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557" y="-491279"/>
            <a:ext cx="4800885" cy="48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237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30FEE8-B03E-03DA-692E-2008C88DB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36C662-99C0-4E4C-8AB9-E24E402DE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sz="4200">
                <a:solidFill>
                  <a:srgbClr val="006280"/>
                </a:solidFill>
              </a:rPr>
              <a:t>Pour un climat de classe </a:t>
            </a:r>
            <a:r>
              <a:rPr lang="fr-CA" sz="4200">
                <a:ln>
                  <a:solidFill>
                    <a:srgbClr val="006280"/>
                  </a:solidFill>
                </a:ln>
                <a:solidFill>
                  <a:srgbClr val="FFFFFF"/>
                </a:solidFill>
              </a:rPr>
              <a:t>favorable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A75D5A3-C33E-8F40-D0D6-F5D8A9D295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>
              <a:lnSpc>
                <a:spcPct val="100000"/>
              </a:lnSpc>
              <a:spcAft>
                <a:spcPts val="1200"/>
              </a:spcAft>
              <a:buSzPts val="1050"/>
            </a:pPr>
            <a:r>
              <a:rPr lang="fr-CA" sz="2000">
                <a:solidFill>
                  <a:srgbClr val="000000"/>
                </a:solidFill>
                <a:effectLst/>
                <a:ea typeface="Open Sans" panose="020B0606030504020204" pitchFamily="34" charset="0"/>
                <a:cs typeface="Times New Roman" panose="02020603050405020304" pitchFamily="18" charset="0"/>
              </a:rPr>
              <a:t>Faire preuve de </a:t>
            </a:r>
            <a:r>
              <a:rPr lang="fr-CA" sz="2000" b="1">
                <a:solidFill>
                  <a:srgbClr val="000000"/>
                </a:solidFill>
                <a:effectLst/>
                <a:ea typeface="Open Sans" panose="020B0606030504020204" pitchFamily="34" charset="0"/>
                <a:cs typeface="Times New Roman" panose="02020603050405020304" pitchFamily="18" charset="0"/>
              </a:rPr>
              <a:t>respect </a:t>
            </a:r>
            <a:r>
              <a:rPr lang="fr-CA" sz="2000">
                <a:solidFill>
                  <a:srgbClr val="000000"/>
                </a:solidFill>
                <a:effectLst/>
                <a:ea typeface="Open Sans" panose="020B0606030504020204" pitchFamily="34" charset="0"/>
                <a:cs typeface="Times New Roman" panose="02020603050405020304" pitchFamily="18" charset="0"/>
              </a:rPr>
              <a:t>envers les autres pendant et après l'activité; toutes les idées, les partages et les questions sont valables.</a:t>
            </a:r>
          </a:p>
          <a:p>
            <a:pPr lvl="0" algn="just">
              <a:lnSpc>
                <a:spcPct val="100000"/>
              </a:lnSpc>
              <a:spcAft>
                <a:spcPts val="1200"/>
              </a:spcAft>
              <a:buSzPts val="1050"/>
            </a:pPr>
            <a:r>
              <a:rPr lang="fr-CA" sz="2000">
                <a:solidFill>
                  <a:srgbClr val="000000"/>
                </a:solidFill>
                <a:effectLst/>
                <a:ea typeface="Open Sans" panose="020B0606030504020204" pitchFamily="34" charset="0"/>
                <a:cs typeface="Times New Roman" panose="02020603050405020304" pitchFamily="18" charset="0"/>
              </a:rPr>
              <a:t>Éviter de nommer des personnes ou des exemples précis afin de favoriser un échange respectueux et constructif.</a:t>
            </a:r>
          </a:p>
          <a:p>
            <a:pPr lvl="0" algn="just">
              <a:lnSpc>
                <a:spcPct val="100000"/>
              </a:lnSpc>
              <a:spcAft>
                <a:spcPts val="1200"/>
              </a:spcAft>
              <a:buSzPts val="1050"/>
            </a:pPr>
            <a:r>
              <a:rPr lang="fr-CA" sz="2000">
                <a:solidFill>
                  <a:srgbClr val="000000"/>
                </a:solidFill>
                <a:effectLst/>
                <a:ea typeface="Open Sans" panose="020B0606030504020204" pitchFamily="34" charset="0"/>
                <a:cs typeface="Times New Roman" panose="02020603050405020304" pitchFamily="18" charset="0"/>
              </a:rPr>
              <a:t>Exprimer son </a:t>
            </a:r>
            <a:r>
              <a:rPr lang="fr-CA" sz="2000" b="1">
                <a:solidFill>
                  <a:srgbClr val="000000"/>
                </a:solidFill>
                <a:effectLst/>
                <a:ea typeface="Open Sans" panose="020B0606030504020204" pitchFamily="34" charset="0"/>
                <a:cs typeface="Times New Roman" panose="02020603050405020304" pitchFamily="18" charset="0"/>
              </a:rPr>
              <a:t>opinion</a:t>
            </a:r>
            <a:r>
              <a:rPr lang="fr-CA" sz="2000">
                <a:solidFill>
                  <a:srgbClr val="000000"/>
                </a:solidFill>
                <a:effectLst/>
                <a:ea typeface="Open Sans" panose="020B0606030504020204" pitchFamily="34" charset="0"/>
                <a:cs typeface="Times New Roman" panose="02020603050405020304" pitchFamily="18" charset="0"/>
              </a:rPr>
              <a:t> et </a:t>
            </a:r>
            <a:r>
              <a:rPr lang="fr-CA" sz="2000" b="1">
                <a:solidFill>
                  <a:srgbClr val="000000"/>
                </a:solidFill>
                <a:effectLst/>
                <a:ea typeface="Open Sans" panose="020B0606030504020204" pitchFamily="34" charset="0"/>
                <a:cs typeface="Times New Roman" panose="02020603050405020304" pitchFamily="18" charset="0"/>
              </a:rPr>
              <a:t>être </a:t>
            </a:r>
            <a:r>
              <a:rPr lang="fr-CA" sz="2000" b="1" err="1">
                <a:solidFill>
                  <a:srgbClr val="000000"/>
                </a:solidFill>
                <a:effectLst/>
                <a:ea typeface="Open Sans" panose="020B0606030504020204" pitchFamily="34" charset="0"/>
                <a:cs typeface="Times New Roman" panose="02020603050405020304" pitchFamily="18" charset="0"/>
              </a:rPr>
              <a:t>ouvert.e</a:t>
            </a:r>
            <a:r>
              <a:rPr lang="fr-CA" sz="2000" b="1">
                <a:solidFill>
                  <a:srgbClr val="000000"/>
                </a:solidFill>
                <a:effectLst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fr-CA" sz="2000">
                <a:solidFill>
                  <a:srgbClr val="000000"/>
                </a:solidFill>
                <a:effectLst/>
                <a:ea typeface="Open Sans" panose="020B0606030504020204" pitchFamily="34" charset="0"/>
                <a:cs typeface="Times New Roman" panose="02020603050405020304" pitchFamily="18" charset="0"/>
              </a:rPr>
              <a:t>à écouter celle des autres.</a:t>
            </a:r>
          </a:p>
          <a:p>
            <a:pPr lvl="0" algn="just">
              <a:lnSpc>
                <a:spcPct val="100000"/>
              </a:lnSpc>
              <a:spcAft>
                <a:spcPts val="1200"/>
              </a:spcAft>
              <a:buSzPts val="1050"/>
            </a:pPr>
            <a:r>
              <a:rPr lang="fr-CA" sz="2000">
                <a:solidFill>
                  <a:srgbClr val="000000"/>
                </a:solidFill>
                <a:effectLst/>
                <a:ea typeface="Open Sans" panose="020B0606030504020204" pitchFamily="34" charset="0"/>
                <a:cs typeface="Times New Roman" panose="02020603050405020304" pitchFamily="18" charset="0"/>
              </a:rPr>
              <a:t>Se rappeler qu'il n'est en aucun cas nécessaire de partager ses </a:t>
            </a:r>
            <a:r>
              <a:rPr lang="fr-CA" sz="2000" b="1">
                <a:solidFill>
                  <a:srgbClr val="000000"/>
                </a:solidFill>
                <a:effectLst/>
                <a:ea typeface="Open Sans" panose="020B0606030504020204" pitchFamily="34" charset="0"/>
                <a:cs typeface="Times New Roman" panose="02020603050405020304" pitchFamily="18" charset="0"/>
              </a:rPr>
              <a:t>expériences personnelles</a:t>
            </a:r>
            <a:r>
              <a:rPr lang="fr-CA" sz="2000">
                <a:solidFill>
                  <a:srgbClr val="000000"/>
                </a:solidFill>
                <a:effectLst/>
                <a:ea typeface="Open Sans" panose="020B0606030504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204C03-AB6A-BF7A-2CFA-C811B5A59F3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r-CA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F7431866-2AEB-2438-F373-ADDDCDEEED72}"/>
              </a:ext>
            </a:extLst>
          </p:cNvPr>
          <p:cNvGrpSpPr/>
          <p:nvPr/>
        </p:nvGrpSpPr>
        <p:grpSpPr>
          <a:xfrm rot="6929775">
            <a:off x="10907679" y="601915"/>
            <a:ext cx="214441" cy="355957"/>
            <a:chOff x="616673" y="481060"/>
            <a:chExt cx="214441" cy="355957"/>
          </a:xfrm>
          <a:solidFill>
            <a:srgbClr val="006280"/>
          </a:solidFill>
        </p:grpSpPr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D165D495-4CF6-C409-A2D9-C39B4F5A813A}"/>
                </a:ext>
              </a:extLst>
            </p:cNvPr>
            <p:cNvSpPr/>
            <p:nvPr/>
          </p:nvSpPr>
          <p:spPr>
            <a:xfrm rot="20818261">
              <a:off x="710274" y="481060"/>
              <a:ext cx="120840" cy="168566"/>
            </a:xfrm>
            <a:custGeom>
              <a:avLst/>
              <a:gdLst>
                <a:gd name="connsiteX0" fmla="*/ 117098 w 120840"/>
                <a:gd name="connsiteY0" fmla="*/ 124544 h 168566"/>
                <a:gd name="connsiteX1" fmla="*/ 54362 w 120840"/>
                <a:gd name="connsiteY1" fmla="*/ 14510 h 168566"/>
                <a:gd name="connsiteX2" fmla="*/ 14296 w 120840"/>
                <a:gd name="connsiteY2" fmla="*/ 3957 h 168566"/>
                <a:gd name="connsiteX3" fmla="*/ 3742 w 120840"/>
                <a:gd name="connsiteY3" fmla="*/ 44022 h 168566"/>
                <a:gd name="connsiteX4" fmla="*/ 66479 w 120840"/>
                <a:gd name="connsiteY4" fmla="*/ 154056 h 168566"/>
                <a:gd name="connsiteX5" fmla="*/ 106545 w 120840"/>
                <a:gd name="connsiteY5" fmla="*/ 164610 h 168566"/>
                <a:gd name="connsiteX6" fmla="*/ 117098 w 120840"/>
                <a:gd name="connsiteY6" fmla="*/ 124544 h 168566"/>
                <a:gd name="connsiteX7" fmla="*/ 117098 w 120840"/>
                <a:gd name="connsiteY7" fmla="*/ 124544 h 16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840" h="168566">
                  <a:moveTo>
                    <a:pt x="117098" y="124544"/>
                  </a:moveTo>
                  <a:lnTo>
                    <a:pt x="54362" y="14510"/>
                  </a:lnTo>
                  <a:cubicBezTo>
                    <a:pt x="46739" y="1220"/>
                    <a:pt x="27391" y="-4447"/>
                    <a:pt x="14296" y="3957"/>
                  </a:cubicBezTo>
                  <a:cubicBezTo>
                    <a:pt x="1201" y="12361"/>
                    <a:pt x="-4271" y="29755"/>
                    <a:pt x="3742" y="44022"/>
                  </a:cubicBezTo>
                  <a:lnTo>
                    <a:pt x="66479" y="154056"/>
                  </a:lnTo>
                  <a:cubicBezTo>
                    <a:pt x="74101" y="167346"/>
                    <a:pt x="93450" y="173014"/>
                    <a:pt x="106545" y="164610"/>
                  </a:cubicBezTo>
                  <a:cubicBezTo>
                    <a:pt x="119639" y="156206"/>
                    <a:pt x="125112" y="138812"/>
                    <a:pt x="117098" y="124544"/>
                  </a:cubicBezTo>
                  <a:lnTo>
                    <a:pt x="117098" y="124544"/>
                  </a:lnTo>
                  <a:close/>
                </a:path>
              </a:pathLst>
            </a:custGeom>
            <a:grpFill/>
            <a:ln w="19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>
                <a:solidFill>
                  <a:srgbClr val="4AA3AB"/>
                </a:solidFill>
              </a:endParaRPr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94C409B8-9151-A93A-94D5-2033DDBBD52B}"/>
                </a:ext>
              </a:extLst>
            </p:cNvPr>
            <p:cNvSpPr/>
            <p:nvPr/>
          </p:nvSpPr>
          <p:spPr>
            <a:xfrm>
              <a:off x="616673" y="640257"/>
              <a:ext cx="200752" cy="77667"/>
            </a:xfrm>
            <a:custGeom>
              <a:avLst/>
              <a:gdLst>
                <a:gd name="connsiteX0" fmla="*/ 179530 w 200752"/>
                <a:gd name="connsiteY0" fmla="*/ 20267 h 77667"/>
                <a:gd name="connsiteX1" fmla="*/ 36858 w 200752"/>
                <a:gd name="connsiteY1" fmla="*/ 722 h 77667"/>
                <a:gd name="connsiteX2" fmla="*/ 14186 w 200752"/>
                <a:gd name="connsiteY2" fmla="*/ 3654 h 77667"/>
                <a:gd name="connsiteX3" fmla="*/ 701 w 200752"/>
                <a:gd name="connsiteY3" fmla="*/ 21244 h 77667"/>
                <a:gd name="connsiteX4" fmla="*/ 21222 w 200752"/>
                <a:gd name="connsiteY4" fmla="*/ 57401 h 77667"/>
                <a:gd name="connsiteX5" fmla="*/ 163895 w 200752"/>
                <a:gd name="connsiteY5" fmla="*/ 76945 h 77667"/>
                <a:gd name="connsiteX6" fmla="*/ 186566 w 200752"/>
                <a:gd name="connsiteY6" fmla="*/ 74013 h 77667"/>
                <a:gd name="connsiteX7" fmla="*/ 200052 w 200752"/>
                <a:gd name="connsiteY7" fmla="*/ 56423 h 77667"/>
                <a:gd name="connsiteX8" fmla="*/ 179530 w 200752"/>
                <a:gd name="connsiteY8" fmla="*/ 20267 h 77667"/>
                <a:gd name="connsiteX9" fmla="*/ 179530 w 200752"/>
                <a:gd name="connsiteY9" fmla="*/ 20267 h 7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0752" h="77667">
                  <a:moveTo>
                    <a:pt x="179530" y="20267"/>
                  </a:moveTo>
                  <a:cubicBezTo>
                    <a:pt x="132038" y="13817"/>
                    <a:pt x="84545" y="7367"/>
                    <a:pt x="36858" y="722"/>
                  </a:cubicBezTo>
                  <a:cubicBezTo>
                    <a:pt x="28649" y="-450"/>
                    <a:pt x="21613" y="-646"/>
                    <a:pt x="14186" y="3654"/>
                  </a:cubicBezTo>
                  <a:cubicBezTo>
                    <a:pt x="8128" y="7172"/>
                    <a:pt x="2264" y="14208"/>
                    <a:pt x="701" y="21244"/>
                  </a:cubicBezTo>
                  <a:cubicBezTo>
                    <a:pt x="-2426" y="34925"/>
                    <a:pt x="5000" y="55055"/>
                    <a:pt x="21222" y="57401"/>
                  </a:cubicBezTo>
                  <a:lnTo>
                    <a:pt x="163895" y="76945"/>
                  </a:lnTo>
                  <a:cubicBezTo>
                    <a:pt x="172104" y="78118"/>
                    <a:pt x="179139" y="78313"/>
                    <a:pt x="186566" y="74013"/>
                  </a:cubicBezTo>
                  <a:cubicBezTo>
                    <a:pt x="192625" y="70495"/>
                    <a:pt x="198488" y="63459"/>
                    <a:pt x="200052" y="56423"/>
                  </a:cubicBezTo>
                  <a:cubicBezTo>
                    <a:pt x="203179" y="42743"/>
                    <a:pt x="195752" y="22612"/>
                    <a:pt x="179530" y="20267"/>
                  </a:cubicBezTo>
                  <a:lnTo>
                    <a:pt x="179530" y="20267"/>
                  </a:lnTo>
                  <a:close/>
                </a:path>
              </a:pathLst>
            </a:custGeom>
            <a:grpFill/>
            <a:ln w="19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>
                <a:solidFill>
                  <a:srgbClr val="4AA3AB"/>
                </a:solidFill>
              </a:endParaRPr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EA36BC07-52F0-0B9E-6156-D497210A2C2B}"/>
                </a:ext>
              </a:extLst>
            </p:cNvPr>
            <p:cNvSpPr/>
            <p:nvPr/>
          </p:nvSpPr>
          <p:spPr>
            <a:xfrm>
              <a:off x="620088" y="737129"/>
              <a:ext cx="196071" cy="99888"/>
            </a:xfrm>
            <a:custGeom>
              <a:avLst/>
              <a:gdLst>
                <a:gd name="connsiteX0" fmla="*/ 158721 w 196071"/>
                <a:gd name="connsiteY0" fmla="*/ 1182 h 99888"/>
                <a:gd name="connsiteX1" fmla="*/ 21716 w 196071"/>
                <a:gd name="connsiteY1" fmla="*/ 42029 h 99888"/>
                <a:gd name="connsiteX2" fmla="*/ 1194 w 196071"/>
                <a:gd name="connsiteY2" fmla="*/ 78186 h 99888"/>
                <a:gd name="connsiteX3" fmla="*/ 37351 w 196071"/>
                <a:gd name="connsiteY3" fmla="*/ 98707 h 99888"/>
                <a:gd name="connsiteX4" fmla="*/ 174356 w 196071"/>
                <a:gd name="connsiteY4" fmla="*/ 57860 h 99888"/>
                <a:gd name="connsiteX5" fmla="*/ 194878 w 196071"/>
                <a:gd name="connsiteY5" fmla="*/ 21703 h 99888"/>
                <a:gd name="connsiteX6" fmla="*/ 158721 w 196071"/>
                <a:gd name="connsiteY6" fmla="*/ 1182 h 99888"/>
                <a:gd name="connsiteX7" fmla="*/ 158721 w 196071"/>
                <a:gd name="connsiteY7" fmla="*/ 1182 h 9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6071" h="99888">
                  <a:moveTo>
                    <a:pt x="158721" y="1182"/>
                  </a:moveTo>
                  <a:cubicBezTo>
                    <a:pt x="112987" y="14862"/>
                    <a:pt x="67254" y="28543"/>
                    <a:pt x="21716" y="42029"/>
                  </a:cubicBezTo>
                  <a:cubicBezTo>
                    <a:pt x="7058" y="46329"/>
                    <a:pt x="-3692" y="62746"/>
                    <a:pt x="1194" y="78186"/>
                  </a:cubicBezTo>
                  <a:cubicBezTo>
                    <a:pt x="6080" y="93626"/>
                    <a:pt x="21520" y="103398"/>
                    <a:pt x="37351" y="98707"/>
                  </a:cubicBezTo>
                  <a:cubicBezTo>
                    <a:pt x="83085" y="85026"/>
                    <a:pt x="128818" y="71345"/>
                    <a:pt x="174356" y="57860"/>
                  </a:cubicBezTo>
                  <a:cubicBezTo>
                    <a:pt x="189014" y="53560"/>
                    <a:pt x="199764" y="37143"/>
                    <a:pt x="194878" y="21703"/>
                  </a:cubicBezTo>
                  <a:cubicBezTo>
                    <a:pt x="189992" y="6263"/>
                    <a:pt x="174552" y="-3509"/>
                    <a:pt x="158721" y="1182"/>
                  </a:cubicBezTo>
                  <a:lnTo>
                    <a:pt x="158721" y="1182"/>
                  </a:lnTo>
                  <a:close/>
                </a:path>
              </a:pathLst>
            </a:custGeom>
            <a:grpFill/>
            <a:ln w="19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>
                <a:solidFill>
                  <a:srgbClr val="4AA3AB"/>
                </a:solidFill>
              </a:endParaRP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E98966C9-90F3-B593-2F85-61BCA5254CD7}"/>
              </a:ext>
            </a:extLst>
          </p:cNvPr>
          <p:cNvGrpSpPr/>
          <p:nvPr/>
        </p:nvGrpSpPr>
        <p:grpSpPr>
          <a:xfrm>
            <a:off x="11687823" y="6341913"/>
            <a:ext cx="504177" cy="379562"/>
            <a:chOff x="8489236" y="4781262"/>
            <a:chExt cx="842710" cy="636637"/>
          </a:xfrm>
        </p:grpSpPr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49D3624A-27F6-059B-36B8-923AAB424E46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30D36231-D160-91D5-D1EB-DA382265A714}"/>
                </a:ext>
              </a:extLst>
            </p:cNvPr>
            <p:cNvSpPr txBox="1"/>
            <p:nvPr/>
          </p:nvSpPr>
          <p:spPr>
            <a:xfrm>
              <a:off x="8536140" y="4795725"/>
              <a:ext cx="795806" cy="61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A" b="0" i="0" u="none" strike="noStrike" kern="0" cap="none" spc="0" normalizeH="0" baseline="0" noProof="0">
                  <a:ln>
                    <a:noFill/>
                  </a:ln>
                  <a:solidFill>
                    <a:srgbClr val="006280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9254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3287B3-7CF6-0E37-B691-6ED88890B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Si je ressens un malaise ou si j’ai des questions, </a:t>
            </a:r>
            <a:r>
              <a:rPr lang="fr-CA">
                <a:ln>
                  <a:solidFill>
                    <a:srgbClr val="006280"/>
                  </a:solidFill>
                </a:ln>
                <a:solidFill>
                  <a:srgbClr val="FFFFFF"/>
                </a:solidFill>
              </a:rPr>
              <a:t>j’en parle!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3B7FF4-2B36-82D8-A631-4A0A683366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CA" sz="2000" kern="10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 cet atelier suscite des questionnements ou l’envie de parler, n’hésite pas à consulter les ressources disponibles (</a:t>
            </a:r>
            <a:r>
              <a:rPr lang="fr-CA" sz="2000" kern="10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enseignant.e.s</a:t>
            </a:r>
            <a:r>
              <a:rPr lang="fr-CA" sz="2000" kern="10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intervenant.e.s, </a:t>
            </a:r>
            <a:r>
              <a:rPr lang="fr-CA" sz="2000" kern="10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psychoéducateur.rice.s</a:t>
            </a:r>
            <a:r>
              <a:rPr lang="fr-CA" sz="2000" kern="10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fr-CA" sz="2000" kern="10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professionnel.le.s</a:t>
            </a:r>
            <a:r>
              <a:rPr lang="fr-CA" sz="2000" kern="10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comme l’</a:t>
            </a:r>
            <a:r>
              <a:rPr lang="fr-CA" sz="2000" kern="10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infirmier.ère</a:t>
            </a:r>
            <a:r>
              <a:rPr lang="fr-CA" sz="2000" kern="10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scolaire, etc.).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fr-CA" kern="10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Voici d’autres ressources qu’il est possible de consulter : </a:t>
            </a:r>
          </a:p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fr-CA" kern="10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Anorexie et boulimie Québec (ANEB)</a:t>
            </a:r>
            <a:endParaRPr lang="fr-CA" kern="100">
              <a:solidFill>
                <a:srgbClr val="000000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fr-CA" kern="10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Jeunesse, J’écoute</a:t>
            </a:r>
            <a:endParaRPr lang="fr-CA" kern="100">
              <a:solidFill>
                <a:srgbClr val="000000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fr-CA" kern="10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Tel-jeunes</a:t>
            </a:r>
            <a:r>
              <a:rPr lang="fr-CA" kern="10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  </a:t>
            </a:r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F366072D-20C1-A22E-A8AC-F1590626CB2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r-CA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33550DE4-00A7-EB48-B3ED-2182760CD9D7}"/>
              </a:ext>
            </a:extLst>
          </p:cNvPr>
          <p:cNvGrpSpPr/>
          <p:nvPr/>
        </p:nvGrpSpPr>
        <p:grpSpPr>
          <a:xfrm>
            <a:off x="11687823" y="6341913"/>
            <a:ext cx="504177" cy="379562"/>
            <a:chOff x="8489236" y="4781262"/>
            <a:chExt cx="842710" cy="636637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33408933-BDA2-B036-A06A-BB2EADAED7EC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2765AB7D-3BD4-A02A-0617-80317F5793E1}"/>
                </a:ext>
              </a:extLst>
            </p:cNvPr>
            <p:cNvSpPr txBox="1"/>
            <p:nvPr/>
          </p:nvSpPr>
          <p:spPr>
            <a:xfrm>
              <a:off x="8536140" y="4795725"/>
              <a:ext cx="795806" cy="61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CA" kern="0">
                  <a:solidFill>
                    <a:srgbClr val="006280"/>
                  </a:solidFill>
                  <a:latin typeface="Montserrat Black" panose="00000A00000000000000" pitchFamily="2" charset="0"/>
                </a:rPr>
                <a:t>3</a:t>
              </a:r>
              <a:endParaRPr kumimoji="0" lang="fr-CA" b="0" i="0" u="none" strike="noStrike" kern="0" cap="none" spc="0" normalizeH="0" baseline="0" noProof="0">
                <a:ln>
                  <a:noFill/>
                </a:ln>
                <a:solidFill>
                  <a:srgbClr val="006280"/>
                </a:solidFill>
                <a:effectLst/>
                <a:uLnTx/>
                <a:uFillTx/>
                <a:latin typeface="Montserrat Black" panose="00000A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2862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FD9EF5-A9BF-83B5-73E1-470B47BA9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53C9DF-28C6-A36A-5F55-71AC6A786B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7A683C3-F77D-74D8-80D4-0BDE64058E7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8" name="Espace réservé du contenu 8" descr="Une image contenant fleur, chien, plante, plein air&#10;&#10;Description générée automatiquement">
            <a:extLst>
              <a:ext uri="{FF2B5EF4-FFF2-40B4-BE49-F238E27FC236}">
                <a16:creationId xmlns:a16="http://schemas.microsoft.com/office/drawing/2014/main" id="{C43EB20E-9630-6432-82BC-93DFE13876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5" name="Groupe 4">
            <a:extLst>
              <a:ext uri="{FF2B5EF4-FFF2-40B4-BE49-F238E27FC236}">
                <a16:creationId xmlns:a16="http://schemas.microsoft.com/office/drawing/2014/main" id="{DBCC1E3E-67E2-5FD6-85C3-C180B4473952}"/>
              </a:ext>
            </a:extLst>
          </p:cNvPr>
          <p:cNvGrpSpPr/>
          <p:nvPr/>
        </p:nvGrpSpPr>
        <p:grpSpPr>
          <a:xfrm>
            <a:off x="11687823" y="6341913"/>
            <a:ext cx="504177" cy="379562"/>
            <a:chOff x="8489236" y="4781262"/>
            <a:chExt cx="842710" cy="636637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875B5009-9898-29F2-5B0C-FA4D4FB6FB06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E61D5933-A44B-43AF-87BF-8142A1CEFAB6}"/>
                </a:ext>
              </a:extLst>
            </p:cNvPr>
            <p:cNvSpPr txBox="1"/>
            <p:nvPr/>
          </p:nvSpPr>
          <p:spPr>
            <a:xfrm>
              <a:off x="8536140" y="4795725"/>
              <a:ext cx="795806" cy="61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A" b="0" i="0" u="none" strike="noStrike" kern="0" cap="none" spc="0" normalizeH="0" baseline="0" noProof="0">
                  <a:ln>
                    <a:noFill/>
                  </a:ln>
                  <a:solidFill>
                    <a:srgbClr val="006280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436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ce réservé du contenu 16" descr="Une image contenant Visage humain, personne, habits, homme&#10;&#10;Description générée automatiquement">
            <a:extLst>
              <a:ext uri="{FF2B5EF4-FFF2-40B4-BE49-F238E27FC236}">
                <a16:creationId xmlns:a16="http://schemas.microsoft.com/office/drawing/2014/main" id="{850F1748-998F-50F2-66BC-DAA27EF69892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5516" cy="6876854"/>
          </a:xfrm>
        </p:spPr>
      </p:pic>
      <p:grpSp>
        <p:nvGrpSpPr>
          <p:cNvPr id="5" name="Groupe 4">
            <a:extLst>
              <a:ext uri="{FF2B5EF4-FFF2-40B4-BE49-F238E27FC236}">
                <a16:creationId xmlns:a16="http://schemas.microsoft.com/office/drawing/2014/main" id="{67891D74-95E1-6C91-EDAB-2DDB9E3D6E56}"/>
              </a:ext>
            </a:extLst>
          </p:cNvPr>
          <p:cNvGrpSpPr/>
          <p:nvPr/>
        </p:nvGrpSpPr>
        <p:grpSpPr>
          <a:xfrm>
            <a:off x="11687823" y="6341913"/>
            <a:ext cx="504177" cy="379562"/>
            <a:chOff x="8489236" y="4781262"/>
            <a:chExt cx="842710" cy="636637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B79B8897-C6AA-5288-5D4C-C1DB57A42E3F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6993513A-D509-052B-7423-572A29EDF469}"/>
                </a:ext>
              </a:extLst>
            </p:cNvPr>
            <p:cNvSpPr txBox="1"/>
            <p:nvPr/>
          </p:nvSpPr>
          <p:spPr>
            <a:xfrm>
              <a:off x="8536140" y="4795725"/>
              <a:ext cx="795806" cy="61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A" b="0" i="0" u="none" strike="noStrike" kern="0" cap="none" spc="0" normalizeH="0" baseline="0" noProof="0">
                  <a:ln>
                    <a:noFill/>
                  </a:ln>
                  <a:solidFill>
                    <a:srgbClr val="006280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8044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 descr="Une image contenant texte, capture d’écran, conception, Police&#10;&#10;Description générée automatiquement">
            <a:hlinkClick r:id="rId3"/>
            <a:extLst>
              <a:ext uri="{FF2B5EF4-FFF2-40B4-BE49-F238E27FC236}">
                <a16:creationId xmlns:a16="http://schemas.microsoft.com/office/drawing/2014/main" id="{5CC66F19-7194-3660-F3DE-561CC9ABFD8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863" y="0"/>
            <a:ext cx="3864273" cy="6869846"/>
          </a:xfrm>
        </p:spPr>
      </p:pic>
      <p:sp>
        <p:nvSpPr>
          <p:cNvPr id="7" name="Triangle isocèle 6">
            <a:hlinkClick r:id="rId3"/>
            <a:extLst>
              <a:ext uri="{FF2B5EF4-FFF2-40B4-BE49-F238E27FC236}">
                <a16:creationId xmlns:a16="http://schemas.microsoft.com/office/drawing/2014/main" id="{0E09C23D-A1AF-5E7C-F75F-F61020A1CA2A}"/>
              </a:ext>
            </a:extLst>
          </p:cNvPr>
          <p:cNvSpPr/>
          <p:nvPr/>
        </p:nvSpPr>
        <p:spPr>
          <a:xfrm rot="5400000">
            <a:off x="5532119" y="3002280"/>
            <a:ext cx="1376680" cy="1010921"/>
          </a:xfrm>
          <a:prstGeom prst="triangle">
            <a:avLst>
              <a:gd name="adj" fmla="val 47872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52E67DAA-F2CC-D829-CCA7-2E2184F1FF02}"/>
              </a:ext>
            </a:extLst>
          </p:cNvPr>
          <p:cNvGrpSpPr/>
          <p:nvPr/>
        </p:nvGrpSpPr>
        <p:grpSpPr>
          <a:xfrm>
            <a:off x="11687823" y="6341913"/>
            <a:ext cx="504177" cy="379562"/>
            <a:chOff x="8489236" y="4781262"/>
            <a:chExt cx="842710" cy="636637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21B580B1-5850-F1CB-8DF4-EBB905E2A424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AB3FCAFD-1C4E-DF83-4E26-60068AE203CD}"/>
                </a:ext>
              </a:extLst>
            </p:cNvPr>
            <p:cNvSpPr txBox="1"/>
            <p:nvPr/>
          </p:nvSpPr>
          <p:spPr>
            <a:xfrm>
              <a:off x="8536140" y="4795725"/>
              <a:ext cx="795806" cy="61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CA" kern="0">
                  <a:solidFill>
                    <a:srgbClr val="006280"/>
                  </a:solidFill>
                  <a:latin typeface="Montserrat Black" panose="00000A00000000000000" pitchFamily="2" charset="0"/>
                </a:rPr>
                <a:t>6</a:t>
              </a:r>
              <a:endParaRPr kumimoji="0" lang="fr-CA" b="0" i="0" u="none" strike="noStrike" kern="0" cap="none" spc="0" normalizeH="0" baseline="0" noProof="0">
                <a:ln>
                  <a:noFill/>
                </a:ln>
                <a:solidFill>
                  <a:srgbClr val="006280"/>
                </a:solidFill>
                <a:effectLst/>
                <a:uLnTx/>
                <a:uFillTx/>
                <a:latin typeface="Montserrat Black" panose="00000A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3613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59D749-9622-B3F4-E180-F394B265051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167473"/>
            <a:ext cx="10515600" cy="2852737"/>
          </a:xfrm>
        </p:spPr>
        <p:txBody>
          <a:bodyPr>
            <a:normAutofit/>
          </a:bodyPr>
          <a:lstStyle/>
          <a:p>
            <a:pPr algn="r"/>
            <a:r>
              <a:rPr lang="fr-CA" sz="4000"/>
              <a:t>Faites connaître votre initiative à l’organisme ÉquiLibre afin qu’il la fasse rayonner sur ses réseaux sociaux.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F840512-83A6-419D-2A1C-7DCC9A3C531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672179" y="6341914"/>
            <a:ext cx="476115" cy="391402"/>
            <a:chOff x="8463092" y="4781262"/>
            <a:chExt cx="795806" cy="656496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7AB097A4-0AB1-D508-1B8E-EB5CF8ED45B2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0119E1CA-C060-02DB-6D90-2D8854C6B5F1}"/>
                </a:ext>
              </a:extLst>
            </p:cNvPr>
            <p:cNvSpPr txBox="1"/>
            <p:nvPr/>
          </p:nvSpPr>
          <p:spPr>
            <a:xfrm>
              <a:off x="8463092" y="4818280"/>
              <a:ext cx="795806" cy="61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A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18</a:t>
              </a:r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F95D13E5-6BA1-B1E9-FDE7-3CFF8F818AB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1687817" y="6341913"/>
            <a:ext cx="512828" cy="379562"/>
            <a:chOff x="8489236" y="4781262"/>
            <a:chExt cx="857171" cy="636637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9524D69D-1E1A-7002-C598-1890556D7C31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E65BDCD5-4971-C13C-5B53-9E4788C951A0}"/>
                </a:ext>
              </a:extLst>
            </p:cNvPr>
            <p:cNvSpPr txBox="1"/>
            <p:nvPr/>
          </p:nvSpPr>
          <p:spPr>
            <a:xfrm>
              <a:off x="8550600" y="4795725"/>
              <a:ext cx="795807" cy="6194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CA" b="0" i="0" u="none" strike="noStrike" kern="0" cap="none" spc="0" normalizeH="0" baseline="0" noProof="0">
                  <a:ln>
                    <a:noFill/>
                  </a:ln>
                  <a:solidFill>
                    <a:srgbClr val="006280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7</a:t>
              </a:r>
            </a:p>
          </p:txBody>
        </p:sp>
      </p:grp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4B5A42A2-B34A-B3FB-E335-854EB5B7A720}"/>
              </a:ext>
            </a:extLst>
          </p:cNvPr>
          <p:cNvSpPr/>
          <p:nvPr/>
        </p:nvSpPr>
        <p:spPr>
          <a:xfrm>
            <a:off x="4353261" y="2887532"/>
            <a:ext cx="2904565" cy="297986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B0D7E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8" name="Image 7" descr="Une image contenant motif, Symétrie, tissu&#10;&#10;Description générée automatiquement">
            <a:extLst>
              <a:ext uri="{FF2B5EF4-FFF2-40B4-BE49-F238E27FC236}">
                <a16:creationId xmlns:a16="http://schemas.microsoft.com/office/drawing/2014/main" id="{63174C16-9E4E-5F61-C335-273D2CD1B9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344" y="3152888"/>
            <a:ext cx="2438400" cy="2438400"/>
          </a:xfrm>
          <a:prstGeom prst="rect">
            <a:avLst/>
          </a:prstGeom>
        </p:spPr>
      </p:pic>
      <p:pic>
        <p:nvPicPr>
          <p:cNvPr id="13" name="Graphique 12">
            <a:extLst>
              <a:ext uri="{FF2B5EF4-FFF2-40B4-BE49-F238E27FC236}">
                <a16:creationId xmlns:a16="http://schemas.microsoft.com/office/drawing/2014/main" id="{797D1665-634A-7252-33A6-C1E19E8BDB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 flipH="1">
            <a:off x="3505648" y="2438513"/>
            <a:ext cx="614531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540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8F840512-83A6-419D-2A1C-7DCC9A3C531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687822" y="6341914"/>
            <a:ext cx="502163" cy="379562"/>
            <a:chOff x="8489236" y="4781262"/>
            <a:chExt cx="839344" cy="636637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7AB097A4-0AB1-D508-1B8E-EB5CF8ED45B2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0119E1CA-C060-02DB-6D90-2D8854C6B5F1}"/>
                </a:ext>
              </a:extLst>
            </p:cNvPr>
            <p:cNvSpPr txBox="1"/>
            <p:nvPr/>
          </p:nvSpPr>
          <p:spPr>
            <a:xfrm>
              <a:off x="8532774" y="4784939"/>
              <a:ext cx="795806" cy="6194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CA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Montserrat Black"/>
                </a:rPr>
                <a:t>8</a:t>
              </a:r>
              <a:endParaRPr lang="fr-CA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Montserrat Black" panose="00000A00000000000000" pitchFamily="2" charset="0"/>
              </a:endParaRPr>
            </a:p>
          </p:txBody>
        </p:sp>
      </p:grpSp>
      <p:pic>
        <p:nvPicPr>
          <p:cNvPr id="10" name="Image 9">
            <a:hlinkClick r:id="rId4"/>
            <a:extLst>
              <a:ext uri="{FF2B5EF4-FFF2-40B4-BE49-F238E27FC236}">
                <a16:creationId xmlns:a16="http://schemas.microsoft.com/office/drawing/2014/main" id="{BFFBE38E-0BC2-9F39-679F-08EAB34484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0168" y="0"/>
            <a:ext cx="6111664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B06265EC-6DD5-2421-490D-7DC7ECF978FD}"/>
              </a:ext>
            </a:extLst>
          </p:cNvPr>
          <p:cNvSpPr txBox="1"/>
          <p:nvPr/>
        </p:nvSpPr>
        <p:spPr>
          <a:xfrm>
            <a:off x="9065343" y="5743469"/>
            <a:ext cx="30045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CA" sz="1000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Ce projet a été réalisé avec l</a:t>
            </a:r>
            <a:r>
              <a:rPr lang="fr-CA" sz="1000" dirty="0">
                <a:solidFill>
                  <a:srgbClr val="FFFFFF"/>
                </a:solidFill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’appui et l</a:t>
            </a:r>
            <a:r>
              <a:rPr lang="fr-CA" sz="1000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 soutien financier du gouvernement du Québec.</a:t>
            </a:r>
            <a:endParaRPr lang="fr-CA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1254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heme/theme1.xml><?xml version="1.0" encoding="utf-8"?>
<a:theme xmlns:a="http://schemas.openxmlformats.org/drawingml/2006/main" name="Page titre">
  <a:themeElements>
    <a:clrScheme name="ÉquiLibre">
      <a:dk1>
        <a:srgbClr val="3D2056"/>
      </a:dk1>
      <a:lt1>
        <a:srgbClr val="ADAAE1"/>
      </a:lt1>
      <a:dk2>
        <a:srgbClr val="4AA3AB"/>
      </a:dk2>
      <a:lt2>
        <a:srgbClr val="A5DFE3"/>
      </a:lt2>
      <a:accent1>
        <a:srgbClr val="3D2056"/>
      </a:accent1>
      <a:accent2>
        <a:srgbClr val="ADAAE1"/>
      </a:accent2>
      <a:accent3>
        <a:srgbClr val="4AA3AB"/>
      </a:accent3>
      <a:accent4>
        <a:srgbClr val="A5DFE3"/>
      </a:accent4>
      <a:accent5>
        <a:srgbClr val="164533"/>
      </a:accent5>
      <a:accent6>
        <a:srgbClr val="C1E0DA"/>
      </a:accent6>
      <a:hlink>
        <a:srgbClr val="0563C1"/>
      </a:hlink>
      <a:folHlink>
        <a:srgbClr val="954F72"/>
      </a:folHlink>
    </a:clrScheme>
    <a:fontScheme name="ÉquiLibre">
      <a:majorFont>
        <a:latin typeface="Montserrat Black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84B0D8ED-7C27-4E92-B0AF-4051D74C6499}" vid="{4FF6CD20-CA36-45A0-9EEE-5859B651C895}"/>
    </a:ext>
  </a:extLst>
</a:theme>
</file>

<file path=ppt/theme/theme2.xml><?xml version="1.0" encoding="utf-8"?>
<a:theme xmlns:a="http://schemas.openxmlformats.org/drawingml/2006/main" name="Présentation des sections">
  <a:themeElements>
    <a:clrScheme name="ÉquiLibre">
      <a:dk1>
        <a:srgbClr val="3D2056"/>
      </a:dk1>
      <a:lt1>
        <a:srgbClr val="ADAAE1"/>
      </a:lt1>
      <a:dk2>
        <a:srgbClr val="4AA3AB"/>
      </a:dk2>
      <a:lt2>
        <a:srgbClr val="A5DFE3"/>
      </a:lt2>
      <a:accent1>
        <a:srgbClr val="3D2056"/>
      </a:accent1>
      <a:accent2>
        <a:srgbClr val="ADAAE1"/>
      </a:accent2>
      <a:accent3>
        <a:srgbClr val="4AA3AB"/>
      </a:accent3>
      <a:accent4>
        <a:srgbClr val="A5DFE3"/>
      </a:accent4>
      <a:accent5>
        <a:srgbClr val="164533"/>
      </a:accent5>
      <a:accent6>
        <a:srgbClr val="C1E0DA"/>
      </a:accent6>
      <a:hlink>
        <a:srgbClr val="0563C1"/>
      </a:hlink>
      <a:folHlink>
        <a:srgbClr val="954F72"/>
      </a:folHlink>
    </a:clrScheme>
    <a:fontScheme name="ÉquiLibre">
      <a:majorFont>
        <a:latin typeface="Montserrat Black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84B0D8ED-7C27-4E92-B0AF-4051D74C6499}" vid="{F6BD90A4-A063-4A05-BEBE-F93785205438}"/>
    </a:ext>
  </a:extLst>
</a:theme>
</file>

<file path=ppt/theme/theme3.xml><?xml version="1.0" encoding="utf-8"?>
<a:theme xmlns:a="http://schemas.openxmlformats.org/drawingml/2006/main" name="Texte">
  <a:themeElements>
    <a:clrScheme name="ÉquiLibreV2">
      <a:dk1>
        <a:srgbClr val="3D2056"/>
      </a:dk1>
      <a:lt1>
        <a:srgbClr val="ADAAE1"/>
      </a:lt1>
      <a:dk2>
        <a:srgbClr val="006280"/>
      </a:dk2>
      <a:lt2>
        <a:srgbClr val="B0D7EC"/>
      </a:lt2>
      <a:accent1>
        <a:srgbClr val="3D2056"/>
      </a:accent1>
      <a:accent2>
        <a:srgbClr val="ADAAE1"/>
      </a:accent2>
      <a:accent3>
        <a:srgbClr val="4AA3AB"/>
      </a:accent3>
      <a:accent4>
        <a:srgbClr val="A5DFE3"/>
      </a:accent4>
      <a:accent5>
        <a:srgbClr val="164533"/>
      </a:accent5>
      <a:accent6>
        <a:srgbClr val="C1E0DA"/>
      </a:accent6>
      <a:hlink>
        <a:srgbClr val="0563C1"/>
      </a:hlink>
      <a:folHlink>
        <a:srgbClr val="954F72"/>
      </a:folHlink>
    </a:clrScheme>
    <a:fontScheme name="ÉquiLibre">
      <a:majorFont>
        <a:latin typeface="Montserrat Black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84B0D8ED-7C27-4E92-B0AF-4051D74C6499}" vid="{934ABDCD-7B40-4510-968D-09608761E854}"/>
    </a:ext>
  </a:extLst>
</a:theme>
</file>

<file path=ppt/theme/theme4.xml><?xml version="1.0" encoding="utf-8"?>
<a:theme xmlns:a="http://schemas.openxmlformats.org/drawingml/2006/main" name="Avec image/schéma">
  <a:themeElements>
    <a:clrScheme name="ÉquiLibre">
      <a:dk1>
        <a:srgbClr val="3D2056"/>
      </a:dk1>
      <a:lt1>
        <a:srgbClr val="ADAAE1"/>
      </a:lt1>
      <a:dk2>
        <a:srgbClr val="4AA3AB"/>
      </a:dk2>
      <a:lt2>
        <a:srgbClr val="A5DFE3"/>
      </a:lt2>
      <a:accent1>
        <a:srgbClr val="3D2056"/>
      </a:accent1>
      <a:accent2>
        <a:srgbClr val="ADAAE1"/>
      </a:accent2>
      <a:accent3>
        <a:srgbClr val="4AA3AB"/>
      </a:accent3>
      <a:accent4>
        <a:srgbClr val="A5DFE3"/>
      </a:accent4>
      <a:accent5>
        <a:srgbClr val="164533"/>
      </a:accent5>
      <a:accent6>
        <a:srgbClr val="C1E0D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84B0D8ED-7C27-4E92-B0AF-4051D74C6499}" vid="{F17C8B92-2667-4D07-8610-A70B3542AA7F}"/>
    </a:ext>
  </a:extLst>
</a:theme>
</file>

<file path=ppt/theme/theme5.xml><?xml version="1.0" encoding="utf-8"?>
<a:theme xmlns:a="http://schemas.openxmlformats.org/drawingml/2006/main" name="Suivez-nous">
  <a:themeElements>
    <a:clrScheme name="ÉquiLibre">
      <a:dk1>
        <a:srgbClr val="3D2056"/>
      </a:dk1>
      <a:lt1>
        <a:srgbClr val="ADAAE1"/>
      </a:lt1>
      <a:dk2>
        <a:srgbClr val="4AA3AB"/>
      </a:dk2>
      <a:lt2>
        <a:srgbClr val="A5DFE3"/>
      </a:lt2>
      <a:accent1>
        <a:srgbClr val="3D2056"/>
      </a:accent1>
      <a:accent2>
        <a:srgbClr val="ADAAE1"/>
      </a:accent2>
      <a:accent3>
        <a:srgbClr val="4AA3AB"/>
      </a:accent3>
      <a:accent4>
        <a:srgbClr val="A5DFE3"/>
      </a:accent4>
      <a:accent5>
        <a:srgbClr val="164533"/>
      </a:accent5>
      <a:accent6>
        <a:srgbClr val="C1E0DA"/>
      </a:accent6>
      <a:hlink>
        <a:srgbClr val="0563C1"/>
      </a:hlink>
      <a:folHlink>
        <a:srgbClr val="954F72"/>
      </a:folHlink>
    </a:clrScheme>
    <a:fontScheme name="ÉquiLibre">
      <a:majorFont>
        <a:latin typeface="Montserrat Black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84B0D8ED-7C27-4E92-B0AF-4051D74C6499}" vid="{79415CE9-C622-4B88-A23C-B18680888CF3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09c4fb-d1c4-473c-8781-4ca4ac3ef401" xsi:nil="true"/>
    <lcf76f155ced4ddcb4097134ff3c332f xmlns="41265bce-7091-46c8-bb6f-aead8d9dde1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AEFFDA9FB2304E9A66D20A1F19888D" ma:contentTypeVersion="12" ma:contentTypeDescription="Crée un document." ma:contentTypeScope="" ma:versionID="c28b6b55ee974ac58862800cec718bef">
  <xsd:schema xmlns:xsd="http://www.w3.org/2001/XMLSchema" xmlns:xs="http://www.w3.org/2001/XMLSchema" xmlns:p="http://schemas.microsoft.com/office/2006/metadata/properties" xmlns:ns2="41265bce-7091-46c8-bb6f-aead8d9dde15" xmlns:ns3="1309c4fb-d1c4-473c-8781-4ca4ac3ef401" targetNamespace="http://schemas.microsoft.com/office/2006/metadata/properties" ma:root="true" ma:fieldsID="5649f3d51f96e96503e7d812547f54a8" ns2:_="" ns3:_="">
    <xsd:import namespace="41265bce-7091-46c8-bb6f-aead8d9dde15"/>
    <xsd:import namespace="1309c4fb-d1c4-473c-8781-4ca4ac3ef40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265bce-7091-46c8-bb6f-aead8d9dde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Balises d’images" ma:readOnly="false" ma:fieldId="{5cf76f15-5ced-4ddc-b409-7134ff3c332f}" ma:taxonomyMulti="true" ma:sspId="888e3948-1c92-4aa3-aea1-1db841edc49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9c4fb-d1c4-473c-8781-4ca4ac3ef401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225c13ac-55c6-4b2b-afd9-0cc966a47d98}" ma:internalName="TaxCatchAll" ma:showField="CatchAllData" ma:web="1309c4fb-d1c4-473c-8781-4ca4ac3ef40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ACCC519-F17F-4BA8-A436-18C74FE906C5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2006/metadata/properties"/>
    <ds:schemaRef ds:uri="http://purl.org/dc/elements/1.1/"/>
    <ds:schemaRef ds:uri="134bbfd1-5d92-46fc-829c-e5d8c32cf560"/>
    <ds:schemaRef ds:uri="http://schemas.microsoft.com/office/infopath/2007/PartnerControls"/>
    <ds:schemaRef ds:uri="866c2101-870d-4d4c-a989-8ded4c7c5291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080BFA9-4709-4AAC-8B1B-1A3441F7D08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CC6F77A-5660-41A7-9301-536F1CADE4C5}"/>
</file>

<file path=docProps/app.xml><?xml version="1.0" encoding="utf-8"?>
<Properties xmlns="http://schemas.openxmlformats.org/officeDocument/2006/extended-properties" xmlns:vt="http://schemas.openxmlformats.org/officeDocument/2006/docPropsVTypes">
  <Template>Gabarit_ÉquiLibre_V2</Template>
  <TotalTime>0</TotalTime>
  <Words>337</Words>
  <Application>Microsoft Office PowerPoint</Application>
  <PresentationFormat>Grand écran</PresentationFormat>
  <Paragraphs>39</Paragraphs>
  <Slides>8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8</vt:i4>
      </vt:variant>
    </vt:vector>
  </HeadingPairs>
  <TitlesOfParts>
    <vt:vector size="20" baseType="lpstr">
      <vt:lpstr>Aptos</vt:lpstr>
      <vt:lpstr>Arial</vt:lpstr>
      <vt:lpstr>Calibri</vt:lpstr>
      <vt:lpstr>LeagueSpartan-Regular</vt:lpstr>
      <vt:lpstr>Montserrat Black</vt:lpstr>
      <vt:lpstr>Open Sans</vt:lpstr>
      <vt:lpstr>Symbol</vt:lpstr>
      <vt:lpstr>Page titre</vt:lpstr>
      <vt:lpstr>Présentation des sections</vt:lpstr>
      <vt:lpstr>Texte</vt:lpstr>
      <vt:lpstr>Avec image/schéma</vt:lpstr>
      <vt:lpstr>Suivez-nous</vt:lpstr>
      <vt:lpstr>Présentation PowerPoint</vt:lpstr>
      <vt:lpstr>Pour un climat de classe favorable</vt:lpstr>
      <vt:lpstr>Si je ressens un malaise ou si j’ai des questions, j’en parle!</vt:lpstr>
      <vt:lpstr>Présentation PowerPoint</vt:lpstr>
      <vt:lpstr>Présentation PowerPoint</vt:lpstr>
      <vt:lpstr>Présentation PowerPoint</vt:lpstr>
      <vt:lpstr>Faites connaître votre initiative à l’organisme ÉquiLibre afin qu’il la fasse rayonner sur ses réseaux sociaux.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Émilie Breton-Gagnon</dc:creator>
  <cp:lastModifiedBy>Émilie Breton-Gagnon</cp:lastModifiedBy>
  <cp:revision>1</cp:revision>
  <dcterms:created xsi:type="dcterms:W3CDTF">2025-01-29T13:39:59Z</dcterms:created>
  <dcterms:modified xsi:type="dcterms:W3CDTF">2025-03-14T18:05:30Z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0x010100DCAEFFDA9FB2304E9A66D20A1F19888D</vt:lpwstr>
  </property>
  <property fmtid="{D5CDD505-2E9C-101B-9397-08002B2CF9AE}" pid="3" name="MediaServiceImageTags">
    <vt:lpwstr/>
  </property>
  <property fmtid="{D5CDD505-2E9C-101B-9397-08002B2CF9AE}" pid="4" name="_MarkAsFinal">
    <vt:bool>true</vt:bool>
  </property>
</Properties>
</file>